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3" r:id="rId2"/>
  </p:sldMasterIdLst>
  <p:notesMasterIdLst>
    <p:notesMasterId r:id="rId25"/>
  </p:notesMasterIdLst>
  <p:handoutMasterIdLst>
    <p:handoutMasterId r:id="rId26"/>
  </p:handoutMasterIdLst>
  <p:sldIdLst>
    <p:sldId id="256" r:id="rId3"/>
    <p:sldId id="459" r:id="rId4"/>
    <p:sldId id="477" r:id="rId5"/>
    <p:sldId id="481" r:id="rId6"/>
    <p:sldId id="480" r:id="rId7"/>
    <p:sldId id="446" r:id="rId8"/>
    <p:sldId id="467" r:id="rId9"/>
    <p:sldId id="475" r:id="rId10"/>
    <p:sldId id="449" r:id="rId11"/>
    <p:sldId id="471" r:id="rId12"/>
    <p:sldId id="439" r:id="rId13"/>
    <p:sldId id="404" r:id="rId14"/>
    <p:sldId id="478" r:id="rId15"/>
    <p:sldId id="476" r:id="rId16"/>
    <p:sldId id="482" r:id="rId17"/>
    <p:sldId id="479" r:id="rId18"/>
    <p:sldId id="483" r:id="rId19"/>
    <p:sldId id="484" r:id="rId20"/>
    <p:sldId id="485" r:id="rId21"/>
    <p:sldId id="486" r:id="rId22"/>
    <p:sldId id="364" r:id="rId23"/>
    <p:sldId id="390" r:id="rId24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57A"/>
    <a:srgbClr val="FFFF5D"/>
    <a:srgbClr val="FFFF4B"/>
    <a:srgbClr val="FFFF99"/>
    <a:srgbClr val="FFFF4F"/>
    <a:srgbClr val="1EA3CC"/>
    <a:srgbClr val="167074"/>
    <a:srgbClr val="EC9044"/>
    <a:srgbClr val="0D88B3"/>
    <a:srgbClr val="5CA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75943" autoAdjust="0"/>
  </p:normalViewPr>
  <p:slideViewPr>
    <p:cSldViewPr>
      <p:cViewPr>
        <p:scale>
          <a:sx n="50" d="100"/>
          <a:sy n="50" d="100"/>
        </p:scale>
        <p:origin x="131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2346"/>
    </p:cViewPr>
  </p:sorterViewPr>
  <p:notesViewPr>
    <p:cSldViewPr>
      <p:cViewPr varScale="1">
        <p:scale>
          <a:sx n="78" d="100"/>
          <a:sy n="78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ellana, Katharine" userId="a3081e0f-778a-475f-840e-656d716815d1" providerId="ADAL" clId="{B06A5A90-2976-4067-8DD6-B8A6F1A355D2}"/>
  </pc:docChgLst>
  <pc:docChgLst>
    <pc:chgData name="Orellana, Katharine" userId="a3081e0f-778a-475f-840e-656d716815d1" providerId="ADAL" clId="{9124B514-04C1-473A-A198-178D132F7E40}"/>
    <pc:docChg chg="undo redo custSel addSld delSld modSld sldOrd">
      <pc:chgData name="Orellana, Katharine" userId="a3081e0f-778a-475f-840e-656d716815d1" providerId="ADAL" clId="{9124B514-04C1-473A-A198-178D132F7E40}" dt="2018-02-05T17:54:24.179" v="15197" actId="20577"/>
      <pc:docMkLst>
        <pc:docMk/>
      </pc:docMkLst>
      <pc:sldChg chg="modSp">
        <pc:chgData name="Orellana, Katharine" userId="a3081e0f-778a-475f-840e-656d716815d1" providerId="ADAL" clId="{9124B514-04C1-473A-A198-178D132F7E40}" dt="2018-02-02T14:51:38.965" v="2404" actId="208"/>
        <pc:sldMkLst>
          <pc:docMk/>
          <pc:sldMk cId="0" sldId="256"/>
        </pc:sldMkLst>
        <pc:spChg chg="mod">
          <ac:chgData name="Orellana, Katharine" userId="a3081e0f-778a-475f-840e-656d716815d1" providerId="ADAL" clId="{9124B514-04C1-473A-A198-178D132F7E40}" dt="2018-02-02T14:51:38.965" v="2404" actId="208"/>
          <ac:spMkLst>
            <pc:docMk/>
            <pc:sldMk cId="0" sldId="256"/>
            <ac:spMk id="2051" creationId="{00000000-0000-0000-0000-000000000000}"/>
          </ac:spMkLst>
        </pc:spChg>
      </pc:sldChg>
      <pc:sldChg chg="delSp modSp">
        <pc:chgData name="Orellana, Katharine" userId="a3081e0f-778a-475f-840e-656d716815d1" providerId="ADAL" clId="{9124B514-04C1-473A-A198-178D132F7E40}" dt="2018-02-05T14:16:34.810" v="12725" actId="1036"/>
        <pc:sldMkLst>
          <pc:docMk/>
          <pc:sldMk cId="2257655764" sldId="364"/>
        </pc:sldMkLst>
        <pc:spChg chg="mod">
          <ac:chgData name="Orellana, Katharine" userId="a3081e0f-778a-475f-840e-656d716815d1" providerId="ADAL" clId="{9124B514-04C1-473A-A198-178D132F7E40}" dt="2018-02-05T14:16:30.077" v="12723" actId="6549"/>
          <ac:spMkLst>
            <pc:docMk/>
            <pc:sldMk cId="2257655764" sldId="364"/>
            <ac:spMk id="4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4:24:06.276" v="1587" actId="20577"/>
          <ac:spMkLst>
            <pc:docMk/>
            <pc:sldMk cId="2257655764" sldId="364"/>
            <ac:spMk id="7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6:34.810" v="12725" actId="1036"/>
          <ac:spMkLst>
            <pc:docMk/>
            <pc:sldMk cId="2257655764" sldId="364"/>
            <ac:spMk id="8" creationId="{00000000-0000-0000-0000-000000000000}"/>
          </ac:spMkLst>
        </pc:spChg>
        <pc:spChg chg="del mod">
          <ac:chgData name="Orellana, Katharine" userId="a3081e0f-778a-475f-840e-656d716815d1" providerId="ADAL" clId="{9124B514-04C1-473A-A198-178D132F7E40}" dt="2018-02-02T14:23:56.203" v="1583" actId="478"/>
          <ac:spMkLst>
            <pc:docMk/>
            <pc:sldMk cId="2257655764" sldId="364"/>
            <ac:spMk id="9" creationId="{00000000-0000-0000-0000-000000000000}"/>
          </ac:spMkLst>
        </pc:spChg>
      </pc:sldChg>
      <pc:sldChg chg="delSp modSp modNotesTx">
        <pc:chgData name="Orellana, Katharine" userId="a3081e0f-778a-475f-840e-656d716815d1" providerId="ADAL" clId="{9124B514-04C1-473A-A198-178D132F7E40}" dt="2018-02-05T17:38:20.559" v="15193" actId="20577"/>
        <pc:sldMkLst>
          <pc:docMk/>
          <pc:sldMk cId="1428361197" sldId="404"/>
        </pc:sldMkLst>
        <pc:spChg chg="mod">
          <ac:chgData name="Orellana, Katharine" userId="a3081e0f-778a-475f-840e-656d716815d1" providerId="ADAL" clId="{9124B514-04C1-473A-A198-178D132F7E40}" dt="2018-02-05T17:37:43.363" v="15190" actId="20577"/>
          <ac:spMkLst>
            <pc:docMk/>
            <pc:sldMk cId="1428361197" sldId="404"/>
            <ac:spMk id="17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2:57:46.105" v="12304" actId="1036"/>
          <ac:spMkLst>
            <pc:docMk/>
            <pc:sldMk cId="1428361197" sldId="404"/>
            <ac:spMk id="18" creationId="{00000000-0000-0000-0000-000000000000}"/>
          </ac:spMkLst>
        </pc:spChg>
        <pc:spChg chg="del mod">
          <ac:chgData name="Orellana, Katharine" userId="a3081e0f-778a-475f-840e-656d716815d1" providerId="ADAL" clId="{9124B514-04C1-473A-A198-178D132F7E40}" dt="2018-02-05T12:48:20.660" v="12174" actId="478"/>
          <ac:spMkLst>
            <pc:docMk/>
            <pc:sldMk cId="1428361197" sldId="404"/>
            <ac:spMk id="19" creationId="{8C5570A2-F617-466A-9F07-70D1E12A09C2}"/>
          </ac:spMkLst>
        </pc:spChg>
        <pc:spChg chg="del mod">
          <ac:chgData name="Orellana, Katharine" userId="a3081e0f-778a-475f-840e-656d716815d1" providerId="ADAL" clId="{9124B514-04C1-473A-A198-178D132F7E40}" dt="2018-02-05T12:43:19.428" v="12122" actId="478"/>
          <ac:spMkLst>
            <pc:docMk/>
            <pc:sldMk cId="1428361197" sldId="404"/>
            <ac:spMk id="21" creationId="{5C96B7A5-1E86-44B2-848D-92D8615C0AD6}"/>
          </ac:spMkLst>
        </pc:spChg>
        <pc:spChg chg="mod">
          <ac:chgData name="Orellana, Katharine" userId="a3081e0f-778a-475f-840e-656d716815d1" providerId="ADAL" clId="{9124B514-04C1-473A-A198-178D132F7E40}" dt="2018-02-05T12:59:06.639" v="12346" actId="1037"/>
          <ac:spMkLst>
            <pc:docMk/>
            <pc:sldMk cId="1428361197" sldId="404"/>
            <ac:spMk id="23" creationId="{7F5C46DE-E384-4AF6-BFDC-136A0958922A}"/>
          </ac:spMkLst>
        </pc:spChg>
        <pc:spChg chg="mod">
          <ac:chgData name="Orellana, Katharine" userId="a3081e0f-778a-475f-840e-656d716815d1" providerId="ADAL" clId="{9124B514-04C1-473A-A198-178D132F7E40}" dt="2018-02-05T17:38:20.559" v="15193" actId="20577"/>
          <ac:spMkLst>
            <pc:docMk/>
            <pc:sldMk cId="1428361197" sldId="404"/>
            <ac:spMk id="43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7:37:10.229" v="15172" actId="1035"/>
          <ac:spMkLst>
            <pc:docMk/>
            <pc:sldMk cId="1428361197" sldId="404"/>
            <ac:spMk id="46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2:58:36.405" v="12333" actId="1076"/>
          <ac:spMkLst>
            <pc:docMk/>
            <pc:sldMk cId="1428361197" sldId="404"/>
            <ac:spMk id="52" creationId="{00000000-0000-0000-0000-000000000000}"/>
          </ac:spMkLst>
        </pc:spChg>
        <pc:picChg chg="del">
          <ac:chgData name="Orellana, Katharine" userId="a3081e0f-778a-475f-840e-656d716815d1" providerId="ADAL" clId="{9124B514-04C1-473A-A198-178D132F7E40}" dt="2018-02-05T12:48:18.076" v="12173" actId="478"/>
          <ac:picMkLst>
            <pc:docMk/>
            <pc:sldMk cId="1428361197" sldId="404"/>
            <ac:picMk id="14" creationId="{E5EFD4EF-4F4F-4640-9319-781BDAD3A16A}"/>
          </ac:picMkLst>
        </pc:picChg>
        <pc:picChg chg="mod">
          <ac:chgData name="Orellana, Katharine" userId="a3081e0f-778a-475f-840e-656d716815d1" providerId="ADAL" clId="{9124B514-04C1-473A-A198-178D132F7E40}" dt="2018-02-05T12:57:43.486" v="12303" actId="1036"/>
          <ac:picMkLst>
            <pc:docMk/>
            <pc:sldMk cId="1428361197" sldId="404"/>
            <ac:picMk id="15" creationId="{00000000-0000-0000-0000-000000000000}"/>
          </ac:picMkLst>
        </pc:picChg>
        <pc:picChg chg="mod">
          <ac:chgData name="Orellana, Katharine" userId="a3081e0f-778a-475f-840e-656d716815d1" providerId="ADAL" clId="{9124B514-04C1-473A-A198-178D132F7E40}" dt="2018-02-05T17:37:49.597" v="15191" actId="14100"/>
          <ac:picMkLst>
            <pc:docMk/>
            <pc:sldMk cId="1428361197" sldId="404"/>
            <ac:picMk id="16" creationId="{00000000-0000-0000-0000-000000000000}"/>
          </ac:picMkLst>
        </pc:picChg>
        <pc:picChg chg="del">
          <ac:chgData name="Orellana, Katharine" userId="a3081e0f-778a-475f-840e-656d716815d1" providerId="ADAL" clId="{9124B514-04C1-473A-A198-178D132F7E40}" dt="2018-02-05T12:43:19.428" v="12122" actId="478"/>
          <ac:picMkLst>
            <pc:docMk/>
            <pc:sldMk cId="1428361197" sldId="404"/>
            <ac:picMk id="20" creationId="{710A9720-A937-4405-BA42-9707602F80B4}"/>
          </ac:picMkLst>
        </pc:picChg>
        <pc:picChg chg="mod">
          <ac:chgData name="Orellana, Katharine" userId="a3081e0f-778a-475f-840e-656d716815d1" providerId="ADAL" clId="{9124B514-04C1-473A-A198-178D132F7E40}" dt="2018-02-05T12:59:06.639" v="12346" actId="1037"/>
          <ac:picMkLst>
            <pc:docMk/>
            <pc:sldMk cId="1428361197" sldId="404"/>
            <ac:picMk id="22" creationId="{30406103-38A1-4EA3-BFC0-B5E61F2F9B18}"/>
          </ac:picMkLst>
        </pc:picChg>
        <pc:picChg chg="mod">
          <ac:chgData name="Orellana, Katharine" userId="a3081e0f-778a-475f-840e-656d716815d1" providerId="ADAL" clId="{9124B514-04C1-473A-A198-178D132F7E40}" dt="2018-02-05T12:57:37.365" v="12302" actId="14100"/>
          <ac:picMkLst>
            <pc:docMk/>
            <pc:sldMk cId="1428361197" sldId="404"/>
            <ac:picMk id="31" creationId="{00000000-0000-0000-0000-000000000000}"/>
          </ac:picMkLst>
        </pc:picChg>
        <pc:picChg chg="mod">
          <ac:chgData name="Orellana, Katharine" userId="a3081e0f-778a-475f-840e-656d716815d1" providerId="ADAL" clId="{9124B514-04C1-473A-A198-178D132F7E40}" dt="2018-02-05T12:58:33.340" v="12332" actId="14100"/>
          <ac:picMkLst>
            <pc:docMk/>
            <pc:sldMk cId="1428361197" sldId="404"/>
            <ac:picMk id="51" creationId="{00000000-0000-0000-0000-000000000000}"/>
          </ac:picMkLst>
        </pc:picChg>
        <pc:picChg chg="mod">
          <ac:chgData name="Orellana, Katharine" userId="a3081e0f-778a-475f-840e-656d716815d1" providerId="ADAL" clId="{9124B514-04C1-473A-A198-178D132F7E40}" dt="2018-02-05T12:18:15.233" v="11485" actId="1038"/>
          <ac:picMkLst>
            <pc:docMk/>
            <pc:sldMk cId="1428361197" sldId="404"/>
            <ac:picMk id="1028" creationId="{2C86EA1F-E8B4-425E-B2FC-05D3D4AE4979}"/>
          </ac:picMkLst>
        </pc:picChg>
      </pc:sldChg>
      <pc:sldChg chg="modSp modAnim modNotes modNotesTx">
        <pc:chgData name="Orellana, Katharine" userId="a3081e0f-778a-475f-840e-656d716815d1" providerId="ADAL" clId="{9124B514-04C1-473A-A198-178D132F7E40}" dt="2018-02-05T14:21:06.875" v="12805" actId="1035"/>
        <pc:sldMkLst>
          <pc:docMk/>
          <pc:sldMk cId="1511681381" sldId="410"/>
        </pc:sldMkLst>
        <pc:spChg chg="mod">
          <ac:chgData name="Orellana, Katharine" userId="a3081e0f-778a-475f-840e-656d716815d1" providerId="ADAL" clId="{9124B514-04C1-473A-A198-178D132F7E40}" dt="2018-02-05T14:20:42.465" v="12799" actId="20577"/>
          <ac:spMkLst>
            <pc:docMk/>
            <pc:sldMk cId="1511681381" sldId="410"/>
            <ac:spMk id="4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8:56.722" v="12747" actId="14100"/>
          <ac:spMkLst>
            <pc:docMk/>
            <pc:sldMk cId="1511681381" sldId="410"/>
            <ac:spMk id="6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20:56.791" v="12802" actId="14100"/>
          <ac:spMkLst>
            <pc:docMk/>
            <pc:sldMk cId="1511681381" sldId="410"/>
            <ac:spMk id="7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9:54.289" v="12764" actId="14100"/>
          <ac:spMkLst>
            <pc:docMk/>
            <pc:sldMk cId="1511681381" sldId="410"/>
            <ac:spMk id="8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3:12:46.227" v="12645" actId="1035"/>
          <ac:spMkLst>
            <pc:docMk/>
            <pc:sldMk cId="1511681381" sldId="410"/>
            <ac:spMk id="9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21:06.875" v="12805" actId="1035"/>
          <ac:spMkLst>
            <pc:docMk/>
            <pc:sldMk cId="1511681381" sldId="410"/>
            <ac:spMk id="11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9:48.941" v="12763" actId="1036"/>
          <ac:spMkLst>
            <pc:docMk/>
            <pc:sldMk cId="1511681381" sldId="410"/>
            <ac:spMk id="12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20:48.589" v="12800" actId="1035"/>
          <ac:spMkLst>
            <pc:docMk/>
            <pc:sldMk cId="1511681381" sldId="410"/>
            <ac:spMk id="13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21:04.554" v="12804" actId="14100"/>
          <ac:spMkLst>
            <pc:docMk/>
            <pc:sldMk cId="1511681381" sldId="410"/>
            <ac:spMk id="15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9:41.338" v="12757" actId="1035"/>
          <ac:spMkLst>
            <pc:docMk/>
            <pc:sldMk cId="1511681381" sldId="410"/>
            <ac:spMk id="16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53:38.798" v="10482" actId="1035"/>
          <ac:spMkLst>
            <pc:docMk/>
            <pc:sldMk cId="1511681381" sldId="410"/>
            <ac:spMk id="37" creationId="{8CE17A12-9319-44AE-9626-D499B1776CF5}"/>
          </ac:spMkLst>
        </pc:spChg>
      </pc:sldChg>
      <pc:sldChg chg="addSp delSp modSp modNotesTx">
        <pc:chgData name="Orellana, Katharine" userId="a3081e0f-778a-475f-840e-656d716815d1" providerId="ADAL" clId="{9124B514-04C1-473A-A198-178D132F7E40}" dt="2018-02-05T15:06:44.911" v="14903" actId="20577"/>
        <pc:sldMkLst>
          <pc:docMk/>
          <pc:sldMk cId="2128165208" sldId="411"/>
        </pc:sldMkLst>
        <pc:spChg chg="add del">
          <ac:chgData name="Orellana, Katharine" userId="a3081e0f-778a-475f-840e-656d716815d1" providerId="ADAL" clId="{9124B514-04C1-473A-A198-178D132F7E40}" dt="2018-02-02T15:30:23.236" v="4551" actId="20577"/>
          <ac:spMkLst>
            <pc:docMk/>
            <pc:sldMk cId="2128165208" sldId="411"/>
            <ac:spMk id="2" creationId="{BB466A4C-9654-41A1-954B-EB8567B67E5A}"/>
          </ac:spMkLst>
        </pc:spChg>
        <pc:spChg chg="del mod">
          <ac:chgData name="Orellana, Katharine" userId="a3081e0f-778a-475f-840e-656d716815d1" providerId="ADAL" clId="{9124B514-04C1-473A-A198-178D132F7E40}" dt="2018-02-02T18:18:05.741" v="10023" actId="478"/>
          <ac:spMkLst>
            <pc:docMk/>
            <pc:sldMk cId="2128165208" sldId="411"/>
            <ac:spMk id="8" creationId="{DAB1B7BD-5636-4787-9F96-430E1D2C92B7}"/>
          </ac:spMkLst>
        </pc:spChg>
        <pc:spChg chg="mod">
          <ac:chgData name="Orellana, Katharine" userId="a3081e0f-778a-475f-840e-656d716815d1" providerId="ADAL" clId="{9124B514-04C1-473A-A198-178D132F7E40}" dt="2018-02-05T11:28:17.077" v="11004" actId="6549"/>
          <ac:spMkLst>
            <pc:docMk/>
            <pc:sldMk cId="2128165208" sldId="411"/>
            <ac:spMk id="9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24:06.368" v="10197" actId="14100"/>
          <ac:spMkLst>
            <pc:docMk/>
            <pc:sldMk cId="2128165208" sldId="411"/>
            <ac:spMk id="10" creationId="{00000000-0000-0000-0000-000000000000}"/>
          </ac:spMkLst>
        </pc:spChg>
        <pc:spChg chg="add del mod">
          <ac:chgData name="Orellana, Katharine" userId="a3081e0f-778a-475f-840e-656d716815d1" providerId="ADAL" clId="{9124B514-04C1-473A-A198-178D132F7E40}" dt="2018-02-02T11:24:44.649" v="166" actId="20577"/>
          <ac:spMkLst>
            <pc:docMk/>
            <pc:sldMk cId="2128165208" sldId="411"/>
            <ac:spMk id="11" creationId="{00000000-0000-0000-0000-000000000000}"/>
          </ac:spMkLst>
        </pc:spChg>
        <pc:spChg chg="del mod">
          <ac:chgData name="Orellana, Katharine" userId="a3081e0f-778a-475f-840e-656d716815d1" providerId="ADAL" clId="{9124B514-04C1-473A-A198-178D132F7E40}" dt="2018-02-02T11:30:08.410" v="236" actId="478"/>
          <ac:spMkLst>
            <pc:docMk/>
            <pc:sldMk cId="2128165208" sldId="411"/>
            <ac:spMk id="12" creationId="{00000000-0000-0000-0000-000000000000}"/>
          </ac:spMkLst>
        </pc:spChg>
        <pc:spChg chg="del mod">
          <ac:chgData name="Orellana, Katharine" userId="a3081e0f-778a-475f-840e-656d716815d1" providerId="ADAL" clId="{9124B514-04C1-473A-A198-178D132F7E40}" dt="2018-02-02T18:18:38.191" v="10032" actId="478"/>
          <ac:spMkLst>
            <pc:docMk/>
            <pc:sldMk cId="2128165208" sldId="411"/>
            <ac:spMk id="13" creationId="{F81E586E-15C4-4C9E-8CB9-FD68DC4C68E4}"/>
          </ac:spMkLst>
        </pc:spChg>
        <pc:spChg chg="add mod">
          <ac:chgData name="Orellana, Katharine" userId="a3081e0f-778a-475f-840e-656d716815d1" providerId="ADAL" clId="{9124B514-04C1-473A-A198-178D132F7E40}" dt="2018-02-02T18:26:43.479" v="10257" actId="20577"/>
          <ac:spMkLst>
            <pc:docMk/>
            <pc:sldMk cId="2128165208" sldId="411"/>
            <ac:spMk id="14" creationId="{00B38760-F32A-4147-8E8A-6929A0E3B439}"/>
          </ac:spMkLst>
        </pc:spChg>
        <pc:spChg chg="add mod">
          <ac:chgData name="Orellana, Katharine" userId="a3081e0f-778a-475f-840e-656d716815d1" providerId="ADAL" clId="{9124B514-04C1-473A-A198-178D132F7E40}" dt="2018-02-02T18:24:19.659" v="10201" actId="14100"/>
          <ac:spMkLst>
            <pc:docMk/>
            <pc:sldMk cId="2128165208" sldId="411"/>
            <ac:spMk id="15" creationId="{70DF271A-24C7-414F-A84C-B15C7C76C051}"/>
          </ac:spMkLst>
        </pc:spChg>
        <pc:spChg chg="add mod">
          <ac:chgData name="Orellana, Katharine" userId="a3081e0f-778a-475f-840e-656d716815d1" providerId="ADAL" clId="{9124B514-04C1-473A-A198-178D132F7E40}" dt="2018-02-05T11:27:51.815" v="11001" actId="14100"/>
          <ac:spMkLst>
            <pc:docMk/>
            <pc:sldMk cId="2128165208" sldId="411"/>
            <ac:spMk id="16" creationId="{CEA89D86-5EF2-4497-BFE0-0C2117D9CB6C}"/>
          </ac:spMkLst>
        </pc:spChg>
        <pc:spChg chg="add mod">
          <ac:chgData name="Orellana, Katharine" userId="a3081e0f-778a-475f-840e-656d716815d1" providerId="ADAL" clId="{9124B514-04C1-473A-A198-178D132F7E40}" dt="2018-02-05T11:27:28.889" v="10999" actId="1076"/>
          <ac:spMkLst>
            <pc:docMk/>
            <pc:sldMk cId="2128165208" sldId="411"/>
            <ac:spMk id="17" creationId="{0CFC4CC1-F9E6-4CA0-9E99-ADE4EDD2068B}"/>
          </ac:spMkLst>
        </pc:spChg>
        <pc:spChg chg="add mod">
          <ac:chgData name="Orellana, Katharine" userId="a3081e0f-778a-475f-840e-656d716815d1" providerId="ADAL" clId="{9124B514-04C1-473A-A198-178D132F7E40}" dt="2018-02-05T11:29:00.226" v="11008" actId="14100"/>
          <ac:spMkLst>
            <pc:docMk/>
            <pc:sldMk cId="2128165208" sldId="411"/>
            <ac:spMk id="18" creationId="{C0B59E1D-D5F3-41F1-BDFE-2A051B07519D}"/>
          </ac:spMkLst>
        </pc:spChg>
        <pc:spChg chg="add mod">
          <ac:chgData name="Orellana, Katharine" userId="a3081e0f-778a-475f-840e-656d716815d1" providerId="ADAL" clId="{9124B514-04C1-473A-A198-178D132F7E40}" dt="2018-02-05T11:28:48.305" v="11007" actId="1076"/>
          <ac:spMkLst>
            <pc:docMk/>
            <pc:sldMk cId="2128165208" sldId="411"/>
            <ac:spMk id="19" creationId="{47DBD3E7-93A9-4A84-9783-1CBECB2D4DC6}"/>
          </ac:spMkLst>
        </pc:spChg>
        <pc:spChg chg="add mod">
          <ac:chgData name="Orellana, Katharine" userId="a3081e0f-778a-475f-840e-656d716815d1" providerId="ADAL" clId="{9124B514-04C1-473A-A198-178D132F7E40}" dt="2018-02-05T11:27:35.122" v="11000" actId="1037"/>
          <ac:spMkLst>
            <pc:docMk/>
            <pc:sldMk cId="2128165208" sldId="411"/>
            <ac:spMk id="20" creationId="{718FDFDB-4416-4055-972A-DE5FC77E8E7C}"/>
          </ac:spMkLst>
        </pc:spChg>
        <pc:spChg chg="mod">
          <ac:chgData name="Orellana, Katharine" userId="a3081e0f-778a-475f-840e-656d716815d1" providerId="ADAL" clId="{9124B514-04C1-473A-A198-178D132F7E40}" dt="2018-02-02T18:53:49.591" v="10484" actId="20577"/>
          <ac:spMkLst>
            <pc:docMk/>
            <pc:sldMk cId="2128165208" sldId="411"/>
            <ac:spMk id="37" creationId="{8CE17A12-9319-44AE-9626-D499B1776CF5}"/>
          </ac:spMkLst>
        </pc:spChg>
      </pc:sldChg>
      <pc:sldChg chg="modSp modNotesTx">
        <pc:chgData name="Orellana, Katharine" userId="a3081e0f-778a-475f-840e-656d716815d1" providerId="ADAL" clId="{9124B514-04C1-473A-A198-178D132F7E40}" dt="2018-02-05T13:02:49.586" v="12537" actId="20577"/>
        <pc:sldMkLst>
          <pc:docMk/>
          <pc:sldMk cId="2586285479" sldId="420"/>
        </pc:sldMkLst>
        <pc:spChg chg="mod">
          <ac:chgData name="Orellana, Katharine" userId="a3081e0f-778a-475f-840e-656d716815d1" providerId="ADAL" clId="{9124B514-04C1-473A-A198-178D132F7E40}" dt="2018-02-02T15:03:29.710" v="2730" actId="1076"/>
          <ac:spMkLst>
            <pc:docMk/>
            <pc:sldMk cId="2586285479" sldId="420"/>
            <ac:spMk id="4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3:46:01.612" v="421" actId="1036"/>
          <ac:spMkLst>
            <pc:docMk/>
            <pc:sldMk cId="2586285479" sldId="420"/>
            <ac:spMk id="6" creationId="{CE838AED-900A-443D-8EC3-EAAA9203AF25}"/>
          </ac:spMkLst>
        </pc:spChg>
        <pc:spChg chg="mod">
          <ac:chgData name="Orellana, Katharine" userId="a3081e0f-778a-475f-840e-656d716815d1" providerId="ADAL" clId="{9124B514-04C1-473A-A198-178D132F7E40}" dt="2018-02-05T11:30:41.482" v="11021" actId="404"/>
          <ac:spMkLst>
            <pc:docMk/>
            <pc:sldMk cId="2586285479" sldId="420"/>
            <ac:spMk id="7" creationId="{E542365E-08EE-4E54-854E-D2674B68AF75}"/>
          </ac:spMkLst>
        </pc:spChg>
        <pc:spChg chg="mod">
          <ac:chgData name="Orellana, Katharine" userId="a3081e0f-778a-475f-840e-656d716815d1" providerId="ADAL" clId="{9124B514-04C1-473A-A198-178D132F7E40}" dt="2018-02-05T11:30:46.510" v="11022" actId="404"/>
          <ac:spMkLst>
            <pc:docMk/>
            <pc:sldMk cId="2586285479" sldId="420"/>
            <ac:spMk id="8" creationId="{208BF288-321A-43CA-AE41-2AE25130D026}"/>
          </ac:spMkLst>
        </pc:spChg>
        <pc:spChg chg="mod">
          <ac:chgData name="Orellana, Katharine" userId="a3081e0f-778a-475f-840e-656d716815d1" providerId="ADAL" clId="{9124B514-04C1-473A-A198-178D132F7E40}" dt="2018-02-05T11:07:07.317" v="10889" actId="20577"/>
          <ac:spMkLst>
            <pc:docMk/>
            <pc:sldMk cId="2586285479" sldId="420"/>
            <ac:spMk id="9" creationId="{9916D188-6429-4228-9F2F-2E61C7515146}"/>
          </ac:spMkLst>
        </pc:spChg>
      </pc:sldChg>
      <pc:sldChg chg="addSp delSp modSp modAnim modNotesTx">
        <pc:chgData name="Orellana, Katharine" userId="a3081e0f-778a-475f-840e-656d716815d1" providerId="ADAL" clId="{9124B514-04C1-473A-A198-178D132F7E40}" dt="2018-02-05T17:43:51.227" v="15195" actId="20577"/>
        <pc:sldMkLst>
          <pc:docMk/>
          <pc:sldMk cId="3355147767" sldId="431"/>
        </pc:sldMkLst>
        <pc:spChg chg="mod">
          <ac:chgData name="Orellana, Katharine" userId="a3081e0f-778a-475f-840e-656d716815d1" providerId="ADAL" clId="{9124B514-04C1-473A-A198-178D132F7E40}" dt="2018-02-05T10:59:41.060" v="10766" actId="14100"/>
          <ac:spMkLst>
            <pc:docMk/>
            <pc:sldMk cId="3355147767" sldId="431"/>
            <ac:spMk id="2" creationId="{00000000-0000-0000-0000-000000000000}"/>
          </ac:spMkLst>
        </pc:spChg>
        <pc:spChg chg="add mod">
          <ac:chgData name="Orellana, Katharine" userId="a3081e0f-778a-475f-840e-656d716815d1" providerId="ADAL" clId="{9124B514-04C1-473A-A198-178D132F7E40}" dt="2018-02-05T14:21:26.792" v="12807" actId="20577"/>
          <ac:spMkLst>
            <pc:docMk/>
            <pc:sldMk cId="3355147767" sldId="431"/>
            <ac:spMk id="3" creationId="{8AE4DE23-A103-4DAD-861A-5FBB710F2A1E}"/>
          </ac:spMkLst>
        </pc:spChg>
        <pc:spChg chg="mod">
          <ac:chgData name="Orellana, Katharine" userId="a3081e0f-778a-475f-840e-656d716815d1" providerId="ADAL" clId="{9124B514-04C1-473A-A198-178D132F7E40}" dt="2018-02-05T11:42:43.067" v="11216" actId="1036"/>
          <ac:spMkLst>
            <pc:docMk/>
            <pc:sldMk cId="3355147767" sldId="431"/>
            <ac:spMk id="6" creationId="{C04C3286-4CE1-46BA-94AB-A7A2B7254EF0}"/>
          </ac:spMkLst>
        </pc:spChg>
        <pc:spChg chg="mod">
          <ac:chgData name="Orellana, Katharine" userId="a3081e0f-778a-475f-840e-656d716815d1" providerId="ADAL" clId="{9124B514-04C1-473A-A198-178D132F7E40}" dt="2018-02-05T11:37:15.773" v="11136" actId="14100"/>
          <ac:spMkLst>
            <pc:docMk/>
            <pc:sldMk cId="3355147767" sldId="431"/>
            <ac:spMk id="7" creationId="{76201D97-D886-4258-AFFF-40E9C5FECED4}"/>
          </ac:spMkLst>
        </pc:spChg>
        <pc:spChg chg="mod">
          <ac:chgData name="Orellana, Katharine" userId="a3081e0f-778a-475f-840e-656d716815d1" providerId="ADAL" clId="{9124B514-04C1-473A-A198-178D132F7E40}" dt="2018-02-05T14:21:42.178" v="12808" actId="20577"/>
          <ac:spMkLst>
            <pc:docMk/>
            <pc:sldMk cId="3355147767" sldId="431"/>
            <ac:spMk id="8" creationId="{B93CECC1-A17C-4D5A-BEC3-655FFD1F8B91}"/>
          </ac:spMkLst>
        </pc:spChg>
        <pc:spChg chg="mod">
          <ac:chgData name="Orellana, Katharine" userId="a3081e0f-778a-475f-840e-656d716815d1" providerId="ADAL" clId="{9124B514-04C1-473A-A198-178D132F7E40}" dt="2018-02-05T11:37:19.399" v="11137" actId="1035"/>
          <ac:spMkLst>
            <pc:docMk/>
            <pc:sldMk cId="3355147767" sldId="431"/>
            <ac:spMk id="9" creationId="{DC98D129-B9FE-4507-AF0F-9947A6089A6C}"/>
          </ac:spMkLst>
        </pc:spChg>
        <pc:spChg chg="mod">
          <ac:chgData name="Orellana, Katharine" userId="a3081e0f-778a-475f-840e-656d716815d1" providerId="ADAL" clId="{9124B514-04C1-473A-A198-178D132F7E40}" dt="2018-02-05T11:55:40.576" v="11381" actId="14100"/>
          <ac:spMkLst>
            <pc:docMk/>
            <pc:sldMk cId="3355147767" sldId="431"/>
            <ac:spMk id="10" creationId="{11CCBA38-A5C6-4C99-950F-389EE8F05FDA}"/>
          </ac:spMkLst>
        </pc:spChg>
        <pc:spChg chg="add mod">
          <ac:chgData name="Orellana, Katharine" userId="a3081e0f-778a-475f-840e-656d716815d1" providerId="ADAL" clId="{9124B514-04C1-473A-A198-178D132F7E40}" dt="2018-02-05T14:21:46.801" v="12809" actId="20577"/>
          <ac:spMkLst>
            <pc:docMk/>
            <pc:sldMk cId="3355147767" sldId="431"/>
            <ac:spMk id="11" creationId="{0D272634-2E47-4F83-8BBC-A3C25689B94E}"/>
          </ac:spMkLst>
        </pc:spChg>
        <pc:spChg chg="add del mod">
          <ac:chgData name="Orellana, Katharine" userId="a3081e0f-778a-475f-840e-656d716815d1" providerId="ADAL" clId="{9124B514-04C1-473A-A198-178D132F7E40}" dt="2018-02-05T11:35:25.795" v="11096" actId="478"/>
          <ac:spMkLst>
            <pc:docMk/>
            <pc:sldMk cId="3355147767" sldId="431"/>
            <ac:spMk id="12" creationId="{C865FCC7-1009-46AE-B2D5-7F31EC66A1A0}"/>
          </ac:spMkLst>
        </pc:spChg>
        <pc:spChg chg="add mod">
          <ac:chgData name="Orellana, Katharine" userId="a3081e0f-778a-475f-840e-656d716815d1" providerId="ADAL" clId="{9124B514-04C1-473A-A198-178D132F7E40}" dt="2018-02-05T14:21:51.247" v="12810" actId="20577"/>
          <ac:spMkLst>
            <pc:docMk/>
            <pc:sldMk cId="3355147767" sldId="431"/>
            <ac:spMk id="13" creationId="{91376BD0-5FAF-4314-A224-44A58EC07CB9}"/>
          </ac:spMkLst>
        </pc:spChg>
        <pc:graphicFrameChg chg="add del modGraphic">
          <ac:chgData name="Orellana, Katharine" userId="a3081e0f-778a-475f-840e-656d716815d1" providerId="ADAL" clId="{9124B514-04C1-473A-A198-178D132F7E40}" dt="2018-02-05T12:12:58.061" v="11400" actId="27309"/>
          <ac:graphicFrameMkLst>
            <pc:docMk/>
            <pc:sldMk cId="3355147767" sldId="431"/>
            <ac:graphicFrameMk id="5" creationId="{BE534EC6-EEC3-46F5-8BD7-476F49AD2B03}"/>
          </ac:graphicFrameMkLst>
        </pc:graphicFrameChg>
      </pc:sldChg>
      <pc:sldChg chg="addSp modSp modAnim modNotes modNotesTx">
        <pc:chgData name="Orellana, Katharine" userId="a3081e0f-778a-475f-840e-656d716815d1" providerId="ADAL" clId="{9124B514-04C1-473A-A198-178D132F7E40}" dt="2018-02-05T14:18:40.189" v="12746" actId="1076"/>
        <pc:sldMkLst>
          <pc:docMk/>
          <pc:sldMk cId="3933970673" sldId="432"/>
        </pc:sldMkLst>
        <pc:spChg chg="mod">
          <ac:chgData name="Orellana, Katharine" userId="a3081e0f-778a-475f-840e-656d716815d1" providerId="ADAL" clId="{9124B514-04C1-473A-A198-178D132F7E40}" dt="2018-02-05T13:13:06.537" v="12646" actId="1076"/>
          <ac:spMkLst>
            <pc:docMk/>
            <pc:sldMk cId="3933970673" sldId="432"/>
            <ac:spMk id="4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5:55:59.464" v="6752" actId="14100"/>
          <ac:spMkLst>
            <pc:docMk/>
            <pc:sldMk cId="3933970673" sldId="432"/>
            <ac:spMk id="7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8:40.189" v="12746" actId="1076"/>
          <ac:spMkLst>
            <pc:docMk/>
            <pc:sldMk cId="3933970673" sldId="432"/>
            <ac:spMk id="10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3:13:22.519" v="12647" actId="208"/>
          <ac:spMkLst>
            <pc:docMk/>
            <pc:sldMk cId="3933970673" sldId="432"/>
            <ac:spMk id="11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3:13:22.519" v="12647" actId="208"/>
          <ac:spMkLst>
            <pc:docMk/>
            <pc:sldMk cId="3933970673" sldId="432"/>
            <ac:spMk id="12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3:13:06.537" v="12646" actId="1076"/>
          <ac:spMkLst>
            <pc:docMk/>
            <pc:sldMk cId="3933970673" sldId="432"/>
            <ac:spMk id="13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3:13:06.537" v="12646" actId="1076"/>
          <ac:spMkLst>
            <pc:docMk/>
            <pc:sldMk cId="3933970673" sldId="432"/>
            <ac:spMk id="14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8:19.221" v="12744" actId="1036"/>
          <ac:spMkLst>
            <pc:docMk/>
            <pc:sldMk cId="3933970673" sldId="432"/>
            <ac:spMk id="15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3:13:06.537" v="12646" actId="1076"/>
          <ac:spMkLst>
            <pc:docMk/>
            <pc:sldMk cId="3933970673" sldId="432"/>
            <ac:spMk id="16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8:06.404" v="12737" actId="14100"/>
          <ac:spMkLst>
            <pc:docMk/>
            <pc:sldMk cId="3933970673" sldId="432"/>
            <ac:spMk id="17" creationId="{00000000-0000-0000-0000-000000000000}"/>
          </ac:spMkLst>
        </pc:spChg>
        <pc:spChg chg="add mod">
          <ac:chgData name="Orellana, Katharine" userId="a3081e0f-778a-475f-840e-656d716815d1" providerId="ADAL" clId="{9124B514-04C1-473A-A198-178D132F7E40}" dt="2018-02-05T13:13:22.519" v="12647" actId="208"/>
          <ac:spMkLst>
            <pc:docMk/>
            <pc:sldMk cId="3933970673" sldId="432"/>
            <ac:spMk id="18" creationId="{C30C1769-96E4-4328-9E74-EB1A14E20A38}"/>
          </ac:spMkLst>
        </pc:spChg>
        <pc:spChg chg="mod">
          <ac:chgData name="Orellana, Katharine" userId="a3081e0f-778a-475f-840e-656d716815d1" providerId="ADAL" clId="{9124B514-04C1-473A-A198-178D132F7E40}" dt="2018-02-05T14:18:29.145" v="12745" actId="14100"/>
          <ac:spMkLst>
            <pc:docMk/>
            <pc:sldMk cId="3933970673" sldId="432"/>
            <ac:spMk id="19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52:17.109" v="10474" actId="1076"/>
          <ac:spMkLst>
            <pc:docMk/>
            <pc:sldMk cId="3933970673" sldId="432"/>
            <ac:spMk id="37" creationId="{8CE17A12-9319-44AE-9626-D499B1776CF5}"/>
          </ac:spMkLst>
        </pc:spChg>
        <pc:picChg chg="mod">
          <ac:chgData name="Orellana, Katharine" userId="a3081e0f-778a-475f-840e-656d716815d1" providerId="ADAL" clId="{9124B514-04C1-473A-A198-178D132F7E40}" dt="2018-02-02T15:56:03" v="6763" actId="1035"/>
          <ac:picMkLst>
            <pc:docMk/>
            <pc:sldMk cId="3933970673" sldId="432"/>
            <ac:picMk id="9" creationId="{00000000-0000-0000-0000-000000000000}"/>
          </ac:picMkLst>
        </pc:picChg>
      </pc:sldChg>
      <pc:sldChg chg="delSp modSp modAnim modNotes modNotesTx">
        <pc:chgData name="Orellana, Katharine" userId="a3081e0f-778a-475f-840e-656d716815d1" providerId="ADAL" clId="{9124B514-04C1-473A-A198-178D132F7E40}" dt="2018-02-05T14:17:46.862" v="12735" actId="14100"/>
        <pc:sldMkLst>
          <pc:docMk/>
          <pc:sldMk cId="510396217" sldId="439"/>
        </pc:sldMkLst>
        <pc:spChg chg="del">
          <ac:chgData name="Orellana, Katharine" userId="a3081e0f-778a-475f-840e-656d716815d1" providerId="ADAL" clId="{9124B514-04C1-473A-A198-178D132F7E40}" dt="2018-02-02T15:22:05.863" v="3814" actId="478"/>
          <ac:spMkLst>
            <pc:docMk/>
            <pc:sldMk cId="510396217" sldId="439"/>
            <ac:spMk id="2" creationId="{42E98060-AAEF-4178-9BC1-325DBF5325C4}"/>
          </ac:spMkLst>
        </pc:spChg>
        <pc:spChg chg="mod">
          <ac:chgData name="Orellana, Katharine" userId="a3081e0f-778a-475f-840e-656d716815d1" providerId="ADAL" clId="{9124B514-04C1-473A-A198-178D132F7E40}" dt="2018-02-05T14:17:39.529" v="12732" actId="14100"/>
          <ac:spMkLst>
            <pc:docMk/>
            <pc:sldMk cId="510396217" sldId="439"/>
            <ac:spMk id="4" creationId="{57DB578F-AAEF-43AF-A046-E8D486BF58EE}"/>
          </ac:spMkLst>
        </pc:spChg>
        <pc:spChg chg="mod">
          <ac:chgData name="Orellana, Katharine" userId="a3081e0f-778a-475f-840e-656d716815d1" providerId="ADAL" clId="{9124B514-04C1-473A-A198-178D132F7E40}" dt="2018-02-05T14:17:17.012" v="12728" actId="14100"/>
          <ac:spMkLst>
            <pc:docMk/>
            <pc:sldMk cId="510396217" sldId="439"/>
            <ac:spMk id="13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47:37.701" v="10437" actId="14100"/>
          <ac:spMkLst>
            <pc:docMk/>
            <pc:sldMk cId="510396217" sldId="439"/>
            <ac:spMk id="14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46:40.595" v="10436" actId="14100"/>
          <ac:spMkLst>
            <pc:docMk/>
            <pc:sldMk cId="510396217" sldId="439"/>
            <ac:spMk id="17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33:14.749" v="10312" actId="14100"/>
          <ac:spMkLst>
            <pc:docMk/>
            <pc:sldMk cId="510396217" sldId="439"/>
            <ac:spMk id="19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33:18.565" v="10313" actId="14100"/>
          <ac:spMkLst>
            <pc:docMk/>
            <pc:sldMk cId="510396217" sldId="439"/>
            <ac:spMk id="20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33:22.882" v="10314" actId="14100"/>
          <ac:spMkLst>
            <pc:docMk/>
            <pc:sldMk cId="510396217" sldId="439"/>
            <ac:spMk id="21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47:57.353" v="10439" actId="14100"/>
          <ac:spMkLst>
            <pc:docMk/>
            <pc:sldMk cId="510396217" sldId="439"/>
            <ac:spMk id="22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7:29.201" v="12730" actId="14100"/>
          <ac:spMkLst>
            <pc:docMk/>
            <pc:sldMk cId="510396217" sldId="439"/>
            <ac:spMk id="23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7:46.862" v="12735" actId="14100"/>
          <ac:spMkLst>
            <pc:docMk/>
            <pc:sldMk cId="510396217" sldId="439"/>
            <ac:spMk id="25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8:53:27.762" v="10480" actId="1035"/>
          <ac:spMkLst>
            <pc:docMk/>
            <pc:sldMk cId="510396217" sldId="439"/>
            <ac:spMk id="26" creationId="{00000000-0000-0000-0000-000000000000}"/>
          </ac:spMkLst>
        </pc:spChg>
        <pc:spChg chg="del">
          <ac:chgData name="Orellana, Katharine" userId="a3081e0f-778a-475f-840e-656d716815d1" providerId="ADAL" clId="{9124B514-04C1-473A-A198-178D132F7E40}" dt="2018-02-02T18:53:19.552" v="10478" actId="478"/>
          <ac:spMkLst>
            <pc:docMk/>
            <pc:sldMk cId="510396217" sldId="439"/>
            <ac:spMk id="37" creationId="{8CE17A12-9319-44AE-9626-D499B1776CF5}"/>
          </ac:spMkLst>
        </pc:spChg>
      </pc:sldChg>
      <pc:sldChg chg="addSp delSp modSp">
        <pc:chgData name="Orellana, Katharine" userId="a3081e0f-778a-475f-840e-656d716815d1" providerId="ADAL" clId="{9124B514-04C1-473A-A198-178D132F7E40}" dt="2018-02-05T10:38:00.964" v="10636" actId="20577"/>
        <pc:sldMkLst>
          <pc:docMk/>
          <pc:sldMk cId="2793420142" sldId="441"/>
        </pc:sldMkLst>
        <pc:spChg chg="add del mod">
          <ac:chgData name="Orellana, Katharine" userId="a3081e0f-778a-475f-840e-656d716815d1" providerId="ADAL" clId="{9124B514-04C1-473A-A198-178D132F7E40}" dt="2018-02-02T14:12:29.211" v="1194" actId="20577"/>
          <ac:spMkLst>
            <pc:docMk/>
            <pc:sldMk cId="2793420142" sldId="441"/>
            <ac:spMk id="2" creationId="{1BE0FC15-DE6F-4A50-B83F-46F424BE46E5}"/>
          </ac:spMkLst>
        </pc:spChg>
        <pc:spChg chg="add mod ord">
          <ac:chgData name="Orellana, Katharine" userId="a3081e0f-778a-475f-840e-656d716815d1" providerId="ADAL" clId="{9124B514-04C1-473A-A198-178D132F7E40}" dt="2018-02-02T14:45:10.108" v="2381" actId="1076"/>
          <ac:spMkLst>
            <pc:docMk/>
            <pc:sldMk cId="2793420142" sldId="441"/>
            <ac:spMk id="3" creationId="{7517150F-56A3-432F-95D5-A7166D9FDB58}"/>
          </ac:spMkLst>
        </pc:spChg>
        <pc:spChg chg="mod">
          <ac:chgData name="Orellana, Katharine" userId="a3081e0f-778a-475f-840e-656d716815d1" providerId="ADAL" clId="{9124B514-04C1-473A-A198-178D132F7E40}" dt="2018-02-02T14:47:00.261" v="2391" actId="20577"/>
          <ac:spMkLst>
            <pc:docMk/>
            <pc:sldMk cId="2793420142" sldId="441"/>
            <ac:spMk id="4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0:38:00.964" v="10636" actId="20577"/>
          <ac:spMkLst>
            <pc:docMk/>
            <pc:sldMk cId="2793420142" sldId="441"/>
            <ac:spMk id="9" creationId="{498A328E-E93A-4D69-933D-AADEC4FC64C4}"/>
          </ac:spMkLst>
        </pc:spChg>
        <pc:spChg chg="mod">
          <ac:chgData name="Orellana, Katharine" userId="a3081e0f-778a-475f-840e-656d716815d1" providerId="ADAL" clId="{9124B514-04C1-473A-A198-178D132F7E40}" dt="2018-02-02T14:47:33.805" v="2393" actId="20577"/>
          <ac:spMkLst>
            <pc:docMk/>
            <pc:sldMk cId="2793420142" sldId="441"/>
            <ac:spMk id="13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4:47:33.805" v="2393" actId="20577"/>
          <ac:spMkLst>
            <pc:docMk/>
            <pc:sldMk cId="2793420142" sldId="441"/>
            <ac:spMk id="14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4:47:33.805" v="2393" actId="20577"/>
          <ac:spMkLst>
            <pc:docMk/>
            <pc:sldMk cId="2793420142" sldId="441"/>
            <ac:spMk id="15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4:47:33.805" v="2393" actId="20577"/>
          <ac:spMkLst>
            <pc:docMk/>
            <pc:sldMk cId="2793420142" sldId="441"/>
            <ac:spMk id="17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4:47:42.752" v="2395" actId="1035"/>
          <ac:spMkLst>
            <pc:docMk/>
            <pc:sldMk cId="2793420142" sldId="441"/>
            <ac:spMk id="24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4:47:33.805" v="2393" actId="20577"/>
          <ac:spMkLst>
            <pc:docMk/>
            <pc:sldMk cId="2793420142" sldId="441"/>
            <ac:spMk id="26" creationId="{00000000-0000-0000-0000-000000000000}"/>
          </ac:spMkLst>
        </pc:spChg>
      </pc:sldChg>
      <pc:sldChg chg="modSp">
        <pc:chgData name="Orellana, Katharine" userId="a3081e0f-778a-475f-840e-656d716815d1" providerId="ADAL" clId="{9124B514-04C1-473A-A198-178D132F7E40}" dt="2018-02-05T14:14:35.182" v="12698" actId="113"/>
        <pc:sldMkLst>
          <pc:docMk/>
          <pc:sldMk cId="3540982142" sldId="446"/>
        </pc:sldMkLst>
        <pc:spChg chg="mod">
          <ac:chgData name="Orellana, Katharine" userId="a3081e0f-778a-475f-840e-656d716815d1" providerId="ADAL" clId="{9124B514-04C1-473A-A198-178D132F7E40}" dt="2018-02-05T11:56:36.072" v="11382" actId="113"/>
          <ac:spMkLst>
            <pc:docMk/>
            <pc:sldMk cId="3540982142" sldId="446"/>
            <ac:spMk id="2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4:35.182" v="12698" actId="113"/>
          <ac:spMkLst>
            <pc:docMk/>
            <pc:sldMk cId="3540982142" sldId="446"/>
            <ac:spMk id="3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14:32.589" v="12697" actId="113"/>
          <ac:spMkLst>
            <pc:docMk/>
            <pc:sldMk cId="3540982142" sldId="446"/>
            <ac:spMk id="5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4:11:07.422" v="1181" actId="113"/>
          <ac:spMkLst>
            <pc:docMk/>
            <pc:sldMk cId="3540982142" sldId="446"/>
            <ac:spMk id="13" creationId="{192D36B3-4F31-4E3E-9537-F329A39B1B2D}"/>
          </ac:spMkLst>
        </pc:spChg>
        <pc:grpChg chg="mod">
          <ac:chgData name="Orellana, Katharine" userId="a3081e0f-778a-475f-840e-656d716815d1" providerId="ADAL" clId="{9124B514-04C1-473A-A198-178D132F7E40}" dt="2018-02-05T14:13:24.086" v="12675" actId="1036"/>
          <ac:grpSpMkLst>
            <pc:docMk/>
            <pc:sldMk cId="3540982142" sldId="446"/>
            <ac:grpSpMk id="17" creationId="{00000000-0000-0000-0000-000000000000}"/>
          </ac:grpSpMkLst>
        </pc:grpChg>
      </pc:sldChg>
      <pc:sldChg chg="modSp modNotesTx">
        <pc:chgData name="Orellana, Katharine" userId="a3081e0f-778a-475f-840e-656d716815d1" providerId="ADAL" clId="{9124B514-04C1-473A-A198-178D132F7E40}" dt="2018-02-05T14:54:59.570" v="14055" actId="1035"/>
        <pc:sldMkLst>
          <pc:docMk/>
          <pc:sldMk cId="3583757820" sldId="449"/>
        </pc:sldMkLst>
        <pc:spChg chg="mod">
          <ac:chgData name="Orellana, Katharine" userId="a3081e0f-778a-475f-840e-656d716815d1" providerId="ADAL" clId="{9124B514-04C1-473A-A198-178D132F7E40}" dt="2018-02-05T14:54:59.570" v="14055" actId="1035"/>
          <ac:spMkLst>
            <pc:docMk/>
            <pc:sldMk cId="3583757820" sldId="449"/>
            <ac:spMk id="10" creationId="{52097660-E9EB-4DD4-9A12-3DD8D5E3A290}"/>
          </ac:spMkLst>
        </pc:spChg>
        <pc:spChg chg="mod">
          <ac:chgData name="Orellana, Katharine" userId="a3081e0f-778a-475f-840e-656d716815d1" providerId="ADAL" clId="{9124B514-04C1-473A-A198-178D132F7E40}" dt="2018-02-05T14:54:50.723" v="14053" actId="14100"/>
          <ac:spMkLst>
            <pc:docMk/>
            <pc:sldMk cId="3583757820" sldId="449"/>
            <ac:spMk id="11" creationId="{B6B98052-7F1D-4327-8A23-9320548BCE92}"/>
          </ac:spMkLst>
        </pc:spChg>
        <pc:picChg chg="mod">
          <ac:chgData name="Orellana, Katharine" userId="a3081e0f-778a-475f-840e-656d716815d1" providerId="ADAL" clId="{9124B514-04C1-473A-A198-178D132F7E40}" dt="2018-02-05T14:54:42.895" v="14052" actId="14100"/>
          <ac:picMkLst>
            <pc:docMk/>
            <pc:sldMk cId="3583757820" sldId="449"/>
            <ac:picMk id="5" creationId="{CC467EA3-0CB7-4290-A9A6-93BDCD54F95D}"/>
          </ac:picMkLst>
        </pc:picChg>
        <pc:picChg chg="mod">
          <ac:chgData name="Orellana, Katharine" userId="a3081e0f-778a-475f-840e-656d716815d1" providerId="ADAL" clId="{9124B514-04C1-473A-A198-178D132F7E40}" dt="2018-02-05T14:54:50.723" v="14053" actId="14100"/>
          <ac:picMkLst>
            <pc:docMk/>
            <pc:sldMk cId="3583757820" sldId="449"/>
            <ac:picMk id="2050" creationId="{71D2698F-260E-4AFD-8478-B5ABC97C3CE3}"/>
          </ac:picMkLst>
        </pc:picChg>
      </pc:sldChg>
      <pc:sldChg chg="addSp delSp modSp setBg modNotesTx">
        <pc:chgData name="Orellana, Katharine" userId="a3081e0f-778a-475f-840e-656d716815d1" providerId="ADAL" clId="{9124B514-04C1-473A-A198-178D132F7E40}" dt="2018-02-05T17:54:24.179" v="15197" actId="20577"/>
        <pc:sldMkLst>
          <pc:docMk/>
          <pc:sldMk cId="3851836635" sldId="459"/>
        </pc:sldMkLst>
        <pc:spChg chg="mod">
          <ac:chgData name="Orellana, Katharine" userId="a3081e0f-778a-475f-840e-656d716815d1" providerId="ADAL" clId="{9124B514-04C1-473A-A198-178D132F7E40}" dt="2018-02-05T14:42:25.418" v="13429" actId="1076"/>
          <ac:spMkLst>
            <pc:docMk/>
            <pc:sldMk cId="3851836635" sldId="459"/>
            <ac:spMk id="3" creationId="{45A8DA56-C752-4018-9FD8-32FC866783FB}"/>
          </ac:spMkLst>
        </pc:spChg>
        <pc:spChg chg="add del mod">
          <ac:chgData name="Orellana, Katharine" userId="a3081e0f-778a-475f-840e-656d716815d1" providerId="ADAL" clId="{9124B514-04C1-473A-A198-178D132F7E40}" dt="2018-02-02T14:14:14.497" v="1297" actId="478"/>
          <ac:spMkLst>
            <pc:docMk/>
            <pc:sldMk cId="3851836635" sldId="459"/>
            <ac:spMk id="5" creationId="{15A39A54-63A8-47DC-B9B0-6C7FEA87C088}"/>
          </ac:spMkLst>
        </pc:spChg>
        <pc:spChg chg="add mod">
          <ac:chgData name="Orellana, Katharine" userId="a3081e0f-778a-475f-840e-656d716815d1" providerId="ADAL" clId="{9124B514-04C1-473A-A198-178D132F7E40}" dt="2018-02-05T14:42:03.807" v="13427" actId="20577"/>
          <ac:spMkLst>
            <pc:docMk/>
            <pc:sldMk cId="3851836635" sldId="459"/>
            <ac:spMk id="6" creationId="{EA44460B-A56F-4E3A-BA34-CAECB613F44C}"/>
          </ac:spMkLst>
        </pc:spChg>
      </pc:sldChg>
      <pc:sldChg chg="modSp add modNotesTx">
        <pc:chgData name="Orellana, Katharine" userId="a3081e0f-778a-475f-840e-656d716815d1" providerId="ADAL" clId="{9124B514-04C1-473A-A198-178D132F7E40}" dt="2018-02-05T14:43:33.635" v="13437" actId="12"/>
        <pc:sldMkLst>
          <pc:docMk/>
          <pc:sldMk cId="105975895" sldId="462"/>
        </pc:sldMkLst>
        <pc:spChg chg="mod">
          <ac:chgData name="Orellana, Katharine" userId="a3081e0f-778a-475f-840e-656d716815d1" providerId="ADAL" clId="{9124B514-04C1-473A-A198-178D132F7E40}" dt="2018-02-05T11:30:27.428" v="11020" actId="404"/>
          <ac:spMkLst>
            <pc:docMk/>
            <pc:sldMk cId="105975895" sldId="462"/>
            <ac:spMk id="3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4:42:58.470" v="2361" actId="14100"/>
          <ac:spMkLst>
            <pc:docMk/>
            <pc:sldMk cId="105975895" sldId="462"/>
            <ac:spMk id="5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5T14:43:33.635" v="13437" actId="12"/>
          <ac:spMkLst>
            <pc:docMk/>
            <pc:sldMk cId="105975895" sldId="462"/>
            <ac:spMk id="6" creationId="{00000000-0000-0000-0000-000000000000}"/>
          </ac:spMkLst>
        </pc:spChg>
      </pc:sldChg>
      <pc:sldChg chg="delSp modSp add">
        <pc:chgData name="Orellana, Katharine" userId="a3081e0f-778a-475f-840e-656d716815d1" providerId="ADAL" clId="{9124B514-04C1-473A-A198-178D132F7E40}" dt="2018-02-05T11:56:47.884" v="11383" actId="20577"/>
        <pc:sldMkLst>
          <pc:docMk/>
          <pc:sldMk cId="3497349270" sldId="466"/>
        </pc:sldMkLst>
        <pc:spChg chg="mod">
          <ac:chgData name="Orellana, Katharine" userId="a3081e0f-778a-475f-840e-656d716815d1" providerId="ADAL" clId="{9124B514-04C1-473A-A198-178D132F7E40}" dt="2018-02-05T10:37:32.605" v="10628" actId="948"/>
          <ac:spMkLst>
            <pc:docMk/>
            <pc:sldMk cId="3497349270" sldId="466"/>
            <ac:spMk id="2" creationId="{00000000-0000-0000-0000-000000000000}"/>
          </ac:spMkLst>
        </pc:spChg>
        <pc:spChg chg="del mod">
          <ac:chgData name="Orellana, Katharine" userId="a3081e0f-778a-475f-840e-656d716815d1" providerId="ADAL" clId="{9124B514-04C1-473A-A198-178D132F7E40}" dt="2018-02-02T14:09:05.637" v="1024" actId="478"/>
          <ac:spMkLst>
            <pc:docMk/>
            <pc:sldMk cId="3497349270" sldId="466"/>
            <ac:spMk id="3" creationId="{E43D3B83-9893-47DD-8F2F-B3A537BD5880}"/>
          </ac:spMkLst>
        </pc:spChg>
        <pc:spChg chg="mod">
          <ac:chgData name="Orellana, Katharine" userId="a3081e0f-778a-475f-840e-656d716815d1" providerId="ADAL" clId="{9124B514-04C1-473A-A198-178D132F7E40}" dt="2018-02-05T11:56:47.884" v="11383" actId="20577"/>
          <ac:spMkLst>
            <pc:docMk/>
            <pc:sldMk cId="3497349270" sldId="466"/>
            <ac:spMk id="6" creationId="{00000000-0000-0000-0000-000000000000}"/>
          </ac:spMkLst>
        </pc:spChg>
        <pc:spChg chg="mod">
          <ac:chgData name="Orellana, Katharine" userId="a3081e0f-778a-475f-840e-656d716815d1" providerId="ADAL" clId="{9124B514-04C1-473A-A198-178D132F7E40}" dt="2018-02-02T14:55:37.273" v="2524" actId="20577"/>
          <ac:spMkLst>
            <pc:docMk/>
            <pc:sldMk cId="3497349270" sldId="466"/>
            <ac:spMk id="7" creationId="{00000000-0000-0000-0000-000000000000}"/>
          </ac:spMkLst>
        </pc:spChg>
        <pc:spChg chg="mod ord">
          <ac:chgData name="Orellana, Katharine" userId="a3081e0f-778a-475f-840e-656d716815d1" providerId="ADAL" clId="{9124B514-04C1-473A-A198-178D132F7E40}" dt="2018-02-02T14:55:40.448" v="2526" actId="20577"/>
          <ac:spMkLst>
            <pc:docMk/>
            <pc:sldMk cId="3497349270" sldId="466"/>
            <ac:spMk id="10" creationId="{00000000-0000-0000-0000-000000000000}"/>
          </ac:spMkLst>
        </pc:spChg>
        <pc:picChg chg="mod">
          <ac:chgData name="Orellana, Katharine" userId="a3081e0f-778a-475f-840e-656d716815d1" providerId="ADAL" clId="{9124B514-04C1-473A-A198-178D132F7E40}" dt="2018-02-02T14:54:34.272" v="2485" actId="1037"/>
          <ac:picMkLst>
            <pc:docMk/>
            <pc:sldMk cId="3497349270" sldId="466"/>
            <ac:picMk id="8" creationId="{00000000-0000-0000-0000-000000000000}"/>
          </ac:picMkLst>
        </pc:picChg>
        <pc:picChg chg="mod">
          <ac:chgData name="Orellana, Katharine" userId="a3081e0f-778a-475f-840e-656d716815d1" providerId="ADAL" clId="{9124B514-04C1-473A-A198-178D132F7E40}" dt="2018-02-02T14:55:29.294" v="2519" actId="1037"/>
          <ac:picMkLst>
            <pc:docMk/>
            <pc:sldMk cId="3497349270" sldId="466"/>
            <ac:picMk id="9" creationId="{00000000-0000-0000-0000-000000000000}"/>
          </ac:picMkLst>
        </pc:picChg>
      </pc:sldChg>
      <pc:sldChg chg="modSp add">
        <pc:chgData name="Orellana, Katharine" userId="a3081e0f-778a-475f-840e-656d716815d1" providerId="ADAL" clId="{9124B514-04C1-473A-A198-178D132F7E40}" dt="2018-02-05T13:02:11.082" v="12462" actId="20577"/>
        <pc:sldMkLst>
          <pc:docMk/>
          <pc:sldMk cId="2435388119" sldId="467"/>
        </pc:sldMkLst>
        <pc:spChg chg="mod">
          <ac:chgData name="Orellana, Katharine" userId="a3081e0f-778a-475f-840e-656d716815d1" providerId="ADAL" clId="{9124B514-04C1-473A-A198-178D132F7E40}" dt="2018-02-05T13:02:11.082" v="12462" actId="20577"/>
          <ac:spMkLst>
            <pc:docMk/>
            <pc:sldMk cId="2435388119" sldId="467"/>
            <ac:spMk id="2" creationId="{00000000-0000-0000-0000-000000000000}"/>
          </ac:spMkLst>
        </pc:spChg>
        <pc:graphicFrameChg chg="mod">
          <ac:chgData name="Orellana, Katharine" userId="a3081e0f-778a-475f-840e-656d716815d1" providerId="ADAL" clId="{9124B514-04C1-473A-A198-178D132F7E40}" dt="2018-02-05T11:05:51.156" v="10847" actId="20577"/>
          <ac:graphicFrameMkLst>
            <pc:docMk/>
            <pc:sldMk cId="2435388119" sldId="467"/>
            <ac:graphicFrameMk id="9" creationId="{7AE89183-C74E-47EB-BDD1-653D7DAF408F}"/>
          </ac:graphicFrameMkLst>
        </pc:graphicFrameChg>
      </pc:sldChg>
      <pc:sldChg chg="addSp delSp modSp add">
        <pc:chgData name="Orellana, Katharine" userId="a3081e0f-778a-475f-840e-656d716815d1" providerId="ADAL" clId="{9124B514-04C1-473A-A198-178D132F7E40}" dt="2018-02-05T15:42:38.806" v="15049" actId="1038"/>
        <pc:sldMkLst>
          <pc:docMk/>
          <pc:sldMk cId="728740779" sldId="471"/>
        </pc:sldMkLst>
        <pc:spChg chg="add mod">
          <ac:chgData name="Orellana, Katharine" userId="a3081e0f-778a-475f-840e-656d716815d1" providerId="ADAL" clId="{9124B514-04C1-473A-A198-178D132F7E40}" dt="2018-02-05T15:42:38.806" v="15049" actId="1038"/>
          <ac:spMkLst>
            <pc:docMk/>
            <pc:sldMk cId="728740779" sldId="471"/>
            <ac:spMk id="3" creationId="{3931E617-49D1-4765-A7ED-A59924F4E1FD}"/>
          </ac:spMkLst>
        </pc:spChg>
        <pc:spChg chg="mod">
          <ac:chgData name="Orellana, Katharine" userId="a3081e0f-778a-475f-840e-656d716815d1" providerId="ADAL" clId="{9124B514-04C1-473A-A198-178D132F7E40}" dt="2018-02-05T14:55:43.462" v="14060" actId="6549"/>
          <ac:spMkLst>
            <pc:docMk/>
            <pc:sldMk cId="728740779" sldId="471"/>
            <ac:spMk id="4" creationId="{00000000-0000-0000-0000-000000000000}"/>
          </ac:spMkLst>
        </pc:spChg>
        <pc:spChg chg="del mod">
          <ac:chgData name="Orellana, Katharine" userId="a3081e0f-778a-475f-840e-656d716815d1" providerId="ADAL" clId="{9124B514-04C1-473A-A198-178D132F7E40}" dt="2018-02-05T14:39:34.385" v="13412" actId="478"/>
          <ac:spMkLst>
            <pc:docMk/>
            <pc:sldMk cId="728740779" sldId="471"/>
            <ac:spMk id="5" creationId="{00000000-0000-0000-0000-000000000000}"/>
          </ac:spMkLst>
        </pc:spChg>
        <pc:spChg chg="add del">
          <ac:chgData name="Orellana, Katharine" userId="a3081e0f-778a-475f-840e-656d716815d1" providerId="ADAL" clId="{9124B514-04C1-473A-A198-178D132F7E40}" dt="2018-02-05T14:38:03.781" v="13393" actId="478"/>
          <ac:spMkLst>
            <pc:docMk/>
            <pc:sldMk cId="728740779" sldId="471"/>
            <ac:spMk id="6" creationId="{5BC88EE5-18FC-4A3B-80CD-397A67B46CBA}"/>
          </ac:spMkLst>
        </pc:spChg>
      </pc:sldChg>
    </pc:docChg>
  </pc:docChgLst>
  <pc:docChgLst>
    <pc:chgData name="Orellana, Katharine" userId="a3081e0f-778a-475f-840e-656d716815d1" providerId="ADAL" clId="{8486E44C-223F-4D1D-9100-B5CE1FBDF878}"/>
    <pc:docChg chg="modSld">
      <pc:chgData name="Orellana, Katharine" userId="a3081e0f-778a-475f-840e-656d716815d1" providerId="ADAL" clId="{8486E44C-223F-4D1D-9100-B5CE1FBDF878}" dt="2018-01-10T15:41:45.784" v="23" actId="20577"/>
      <pc:docMkLst>
        <pc:docMk/>
      </pc:docMkLst>
      <pc:sldChg chg="modSp">
        <pc:chgData name="Orellana, Katharine" userId="a3081e0f-778a-475f-840e-656d716815d1" providerId="ADAL" clId="{8486E44C-223F-4D1D-9100-B5CE1FBDF878}" dt="2018-01-10T15:39:57.421" v="4" actId="6549"/>
        <pc:sldMkLst>
          <pc:docMk/>
          <pc:sldMk cId="2257655764" sldId="364"/>
        </pc:sldMkLst>
        <pc:spChg chg="mod">
          <ac:chgData name="Orellana, Katharine" userId="a3081e0f-778a-475f-840e-656d716815d1" providerId="ADAL" clId="{8486E44C-223F-4D1D-9100-B5CE1FBDF878}" dt="2018-01-10T15:39:57.421" v="4" actId="6549"/>
          <ac:spMkLst>
            <pc:docMk/>
            <pc:sldMk cId="2257655764" sldId="364"/>
            <ac:spMk id="4" creationId="{00000000-0000-0000-0000-000000000000}"/>
          </ac:spMkLst>
        </pc:spChg>
      </pc:sldChg>
    </pc:docChg>
  </pc:docChgLst>
  <pc:docChgLst>
    <pc:chgData name="Orellana, Katharine" userId="a3081e0f-778a-475f-840e-656d716815d1" providerId="ADAL" clId="{C3B49531-52CF-4627-B848-EFFD787838B1}"/>
    <pc:docChg chg="undo redo custSel addSld delSld modSld sldOrd">
      <pc:chgData name="Orellana, Katharine" userId="a3081e0f-778a-475f-840e-656d716815d1" providerId="ADAL" clId="{C3B49531-52CF-4627-B848-EFFD787838B1}" dt="2018-02-07T14:08:23.119" v="10279" actId="1036"/>
      <pc:docMkLst>
        <pc:docMk/>
      </pc:docMkLst>
      <pc:sldChg chg="modSp modNotesTx">
        <pc:chgData name="Orellana, Katharine" userId="a3081e0f-778a-475f-840e-656d716815d1" providerId="ADAL" clId="{C3B49531-52CF-4627-B848-EFFD787838B1}" dt="2018-02-07T09:27:53.190" v="9475" actId="20577"/>
        <pc:sldMkLst>
          <pc:docMk/>
          <pc:sldMk cId="0" sldId="256"/>
        </pc:sldMkLst>
        <pc:spChg chg="mod">
          <ac:chgData name="Orellana, Katharine" userId="a3081e0f-778a-475f-840e-656d716815d1" providerId="ADAL" clId="{C3B49531-52CF-4627-B848-EFFD787838B1}" dt="2018-01-30T14:58:56.222" v="1506" actId="1036"/>
          <ac:spMkLst>
            <pc:docMk/>
            <pc:sldMk cId="0" sldId="256"/>
            <ac:spMk id="2051" creationId="{00000000-0000-0000-0000-000000000000}"/>
          </ac:spMkLst>
        </pc:spChg>
      </pc:sldChg>
      <pc:sldChg chg="modSp del">
        <pc:chgData name="Orellana, Katharine" userId="a3081e0f-778a-475f-840e-656d716815d1" providerId="ADAL" clId="{C3B49531-52CF-4627-B848-EFFD787838B1}" dt="2018-02-06T12:52:06.394" v="8717" actId="2696"/>
        <pc:sldMkLst>
          <pc:docMk/>
          <pc:sldMk cId="994764873" sldId="361"/>
        </pc:sldMkLst>
        <pc:spChg chg="mod">
          <ac:chgData name="Orellana, Katharine" userId="a3081e0f-778a-475f-840e-656d716815d1" providerId="ADAL" clId="{C3B49531-52CF-4627-B848-EFFD787838B1}" dt="2018-01-30T13:42:30.129" v="285" actId="6549"/>
          <ac:spMkLst>
            <pc:docMk/>
            <pc:sldMk cId="994764873" sldId="361"/>
            <ac:spMk id="52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1-30T13:42:26.611" v="284" actId="1076"/>
          <ac:spMkLst>
            <pc:docMk/>
            <pc:sldMk cId="994764873" sldId="361"/>
            <ac:spMk id="54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1-30T13:42:04.371" v="274" actId="1076"/>
          <ac:spMkLst>
            <pc:docMk/>
            <pc:sldMk cId="994764873" sldId="361"/>
            <ac:spMk id="55" creationId="{00000000-0000-0000-0000-000000000000}"/>
          </ac:spMkLst>
        </pc:spChg>
      </pc:sldChg>
      <pc:sldChg chg="addSp delSp modSp">
        <pc:chgData name="Orellana, Katharine" userId="a3081e0f-778a-475f-840e-656d716815d1" providerId="ADAL" clId="{C3B49531-52CF-4627-B848-EFFD787838B1}" dt="2018-02-07T13:53:55.549" v="10089" actId="179"/>
        <pc:sldMkLst>
          <pc:docMk/>
          <pc:sldMk cId="2257655764" sldId="364"/>
        </pc:sldMkLst>
        <pc:spChg chg="mod">
          <ac:chgData name="Orellana, Katharine" userId="a3081e0f-778a-475f-840e-656d716815d1" providerId="ADAL" clId="{C3B49531-52CF-4627-B848-EFFD787838B1}" dt="2018-02-06T13:02:40.421" v="8895" actId="1035"/>
          <ac:spMkLst>
            <pc:docMk/>
            <pc:sldMk cId="2257655764" sldId="364"/>
            <ac:spMk id="3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3:53:55.549" v="10089" actId="179"/>
          <ac:spMkLst>
            <pc:docMk/>
            <pc:sldMk cId="2257655764" sldId="364"/>
            <ac:spMk id="4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6T13:02:35.580" v="8892" actId="14100"/>
          <ac:spMkLst>
            <pc:docMk/>
            <pc:sldMk cId="2257655764" sldId="364"/>
            <ac:spMk id="6" creationId="{00000000-0000-0000-0000-000000000000}"/>
          </ac:spMkLst>
        </pc:spChg>
        <pc:spChg chg="del mod">
          <ac:chgData name="Orellana, Katharine" userId="a3081e0f-778a-475f-840e-656d716815d1" providerId="ADAL" clId="{C3B49531-52CF-4627-B848-EFFD787838B1}" dt="2018-02-06T13:05:37.670" v="8928" actId="478"/>
          <ac:spMkLst>
            <pc:docMk/>
            <pc:sldMk cId="2257655764" sldId="364"/>
            <ac:spMk id="7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6T13:02:42.788" v="8897" actId="1035"/>
          <ac:spMkLst>
            <pc:docMk/>
            <pc:sldMk cId="2257655764" sldId="364"/>
            <ac:spMk id="8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1-30T13:41:22.395" v="253" actId="1036"/>
          <ac:spMkLst>
            <pc:docMk/>
            <pc:sldMk cId="2257655764" sldId="364"/>
            <ac:spMk id="9" creationId="{00000000-0000-0000-0000-000000000000}"/>
          </ac:spMkLst>
        </pc:spChg>
        <pc:spChg chg="add del">
          <ac:chgData name="Orellana, Katharine" userId="a3081e0f-778a-475f-840e-656d716815d1" providerId="ADAL" clId="{C3B49531-52CF-4627-B848-EFFD787838B1}" dt="2018-01-30T13:40:22.972" v="231" actId="478"/>
          <ac:spMkLst>
            <pc:docMk/>
            <pc:sldMk cId="2257655764" sldId="364"/>
            <ac:spMk id="10" creationId="{1CC36AE3-86F7-4485-B4CD-3D60CACC190C}"/>
          </ac:spMkLst>
        </pc:spChg>
      </pc:sldChg>
      <pc:sldChg chg="modSp">
        <pc:chgData name="Orellana, Katharine" userId="a3081e0f-778a-475f-840e-656d716815d1" providerId="ADAL" clId="{C3B49531-52CF-4627-B848-EFFD787838B1}" dt="2018-01-30T13:41:45.323" v="270" actId="20577"/>
        <pc:sldMkLst>
          <pc:docMk/>
          <pc:sldMk cId="3459784294" sldId="390"/>
        </pc:sldMkLst>
        <pc:spChg chg="mod">
          <ac:chgData name="Orellana, Katharine" userId="a3081e0f-778a-475f-840e-656d716815d1" providerId="ADAL" clId="{C3B49531-52CF-4627-B848-EFFD787838B1}" dt="2018-01-30T13:41:45.323" v="270" actId="20577"/>
          <ac:spMkLst>
            <pc:docMk/>
            <pc:sldMk cId="3459784294" sldId="390"/>
            <ac:spMk id="3" creationId="{00000000-0000-0000-0000-000000000000}"/>
          </ac:spMkLst>
        </pc:spChg>
      </pc:sldChg>
      <pc:sldChg chg="addSp delSp modSp ord setBg modAnim modNotesTx">
        <pc:chgData name="Orellana, Katharine" userId="a3081e0f-778a-475f-840e-656d716815d1" providerId="ADAL" clId="{C3B49531-52CF-4627-B848-EFFD787838B1}" dt="2018-02-07T13:51:08.739" v="10085" actId="948"/>
        <pc:sldMkLst>
          <pc:docMk/>
          <pc:sldMk cId="1428361197" sldId="404"/>
        </pc:sldMkLst>
        <pc:spChg chg="mod">
          <ac:chgData name="Orellana, Katharine" userId="a3081e0f-778a-475f-840e-656d716815d1" providerId="ADAL" clId="{C3B49531-52CF-4627-B848-EFFD787838B1}" dt="2018-02-01T14:20:04.601" v="4935" actId="14100"/>
          <ac:spMkLst>
            <pc:docMk/>
            <pc:sldMk cId="1428361197" sldId="404"/>
            <ac:spMk id="17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4:20:09.320" v="4937" actId="1037"/>
          <ac:spMkLst>
            <pc:docMk/>
            <pc:sldMk cId="1428361197" sldId="404"/>
            <ac:spMk id="18" creationId="{00000000-0000-0000-0000-000000000000}"/>
          </ac:spMkLst>
        </pc:spChg>
        <pc:spChg chg="add mod">
          <ac:chgData name="Orellana, Katharine" userId="a3081e0f-778a-475f-840e-656d716815d1" providerId="ADAL" clId="{C3B49531-52CF-4627-B848-EFFD787838B1}" dt="2018-02-01T14:03:37.026" v="3997" actId="1076"/>
          <ac:spMkLst>
            <pc:docMk/>
            <pc:sldMk cId="1428361197" sldId="404"/>
            <ac:spMk id="19" creationId="{8C5570A2-F617-466A-9F07-70D1E12A09C2}"/>
          </ac:spMkLst>
        </pc:spChg>
        <pc:spChg chg="add mod">
          <ac:chgData name="Orellana, Katharine" userId="a3081e0f-778a-475f-840e-656d716815d1" providerId="ADAL" clId="{C3B49531-52CF-4627-B848-EFFD787838B1}" dt="2018-02-01T14:03:40.722" v="3999" actId="1076"/>
          <ac:spMkLst>
            <pc:docMk/>
            <pc:sldMk cId="1428361197" sldId="404"/>
            <ac:spMk id="21" creationId="{5C96B7A5-1E86-44B2-848D-92D8615C0AD6}"/>
          </ac:spMkLst>
        </pc:spChg>
        <pc:spChg chg="add mod">
          <ac:chgData name="Orellana, Katharine" userId="a3081e0f-778a-475f-840e-656d716815d1" providerId="ADAL" clId="{C3B49531-52CF-4627-B848-EFFD787838B1}" dt="2018-02-01T14:14:00.070" v="4444" actId="1037"/>
          <ac:spMkLst>
            <pc:docMk/>
            <pc:sldMk cId="1428361197" sldId="404"/>
            <ac:spMk id="23" creationId="{7F5C46DE-E384-4AF6-BFDC-136A0958922A}"/>
          </ac:spMkLst>
        </pc:spChg>
        <pc:spChg chg="mod">
          <ac:chgData name="Orellana, Katharine" userId="a3081e0f-778a-475f-840e-656d716815d1" providerId="ADAL" clId="{C3B49531-52CF-4627-B848-EFFD787838B1}" dt="2018-02-01T14:13:56.149" v="4436" actId="1036"/>
          <ac:spMkLst>
            <pc:docMk/>
            <pc:sldMk cId="1428361197" sldId="404"/>
            <ac:spMk id="43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6:48:05.025" v="7187" actId="1035"/>
          <ac:spMkLst>
            <pc:docMk/>
            <pc:sldMk cId="1428361197" sldId="404"/>
            <ac:spMk id="46" creationId="{00000000-0000-0000-0000-000000000000}"/>
          </ac:spMkLst>
        </pc:spChg>
        <pc:spChg chg="del mod">
          <ac:chgData name="Orellana, Katharine" userId="a3081e0f-778a-475f-840e-656d716815d1" providerId="ADAL" clId="{C3B49531-52CF-4627-B848-EFFD787838B1}" dt="2018-01-30T13:53:12.748" v="344" actId="478"/>
          <ac:spMkLst>
            <pc:docMk/>
            <pc:sldMk cId="1428361197" sldId="404"/>
            <ac:spMk id="47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3:51:08.739" v="10085" actId="948"/>
          <ac:spMkLst>
            <pc:docMk/>
            <pc:sldMk cId="1428361197" sldId="404"/>
            <ac:spMk id="52" creationId="{00000000-0000-0000-0000-000000000000}"/>
          </ac:spMkLst>
        </pc:spChg>
        <pc:picChg chg="add mod">
          <ac:chgData name="Orellana, Katharine" userId="a3081e0f-778a-475f-840e-656d716815d1" providerId="ADAL" clId="{C3B49531-52CF-4627-B848-EFFD787838B1}" dt="2018-02-01T14:03:37.026" v="3997" actId="1076"/>
          <ac:picMkLst>
            <pc:docMk/>
            <pc:sldMk cId="1428361197" sldId="404"/>
            <ac:picMk id="14" creationId="{E5EFD4EF-4F4F-4640-9319-781BDAD3A16A}"/>
          </ac:picMkLst>
        </pc:picChg>
        <pc:picChg chg="mod">
          <ac:chgData name="Orellana, Katharine" userId="a3081e0f-778a-475f-840e-656d716815d1" providerId="ADAL" clId="{C3B49531-52CF-4627-B848-EFFD787838B1}" dt="2018-02-01T14:20:09.320" v="4937" actId="1037"/>
          <ac:picMkLst>
            <pc:docMk/>
            <pc:sldMk cId="1428361197" sldId="404"/>
            <ac:picMk id="15" creationId="{00000000-0000-0000-0000-000000000000}"/>
          </ac:picMkLst>
        </pc:picChg>
        <pc:picChg chg="mod">
          <ac:chgData name="Orellana, Katharine" userId="a3081e0f-778a-475f-840e-656d716815d1" providerId="ADAL" clId="{C3B49531-52CF-4627-B848-EFFD787838B1}" dt="2018-02-01T14:20:00.391" v="4934" actId="14100"/>
          <ac:picMkLst>
            <pc:docMk/>
            <pc:sldMk cId="1428361197" sldId="404"/>
            <ac:picMk id="16" creationId="{00000000-0000-0000-0000-000000000000}"/>
          </ac:picMkLst>
        </pc:picChg>
        <pc:picChg chg="add mod">
          <ac:chgData name="Orellana, Katharine" userId="a3081e0f-778a-475f-840e-656d716815d1" providerId="ADAL" clId="{C3B49531-52CF-4627-B848-EFFD787838B1}" dt="2018-02-01T14:03:40.722" v="3999" actId="1076"/>
          <ac:picMkLst>
            <pc:docMk/>
            <pc:sldMk cId="1428361197" sldId="404"/>
            <ac:picMk id="20" creationId="{710A9720-A937-4405-BA42-9707602F80B4}"/>
          </ac:picMkLst>
        </pc:picChg>
        <pc:picChg chg="add mod">
          <ac:chgData name="Orellana, Katharine" userId="a3081e0f-778a-475f-840e-656d716815d1" providerId="ADAL" clId="{C3B49531-52CF-4627-B848-EFFD787838B1}" dt="2018-02-01T14:14:00.070" v="4444" actId="1037"/>
          <ac:picMkLst>
            <pc:docMk/>
            <pc:sldMk cId="1428361197" sldId="404"/>
            <ac:picMk id="22" creationId="{30406103-38A1-4EA3-BFC0-B5E61F2F9B18}"/>
          </ac:picMkLst>
        </pc:picChg>
        <pc:picChg chg="mod">
          <ac:chgData name="Orellana, Katharine" userId="a3081e0f-778a-475f-840e-656d716815d1" providerId="ADAL" clId="{C3B49531-52CF-4627-B848-EFFD787838B1}" dt="2018-02-01T14:13:56.149" v="4436" actId="1036"/>
          <ac:picMkLst>
            <pc:docMk/>
            <pc:sldMk cId="1428361197" sldId="404"/>
            <ac:picMk id="31" creationId="{00000000-0000-0000-0000-000000000000}"/>
          </ac:picMkLst>
        </pc:picChg>
        <pc:picChg chg="add del mod ord">
          <ac:chgData name="Orellana, Katharine" userId="a3081e0f-778a-475f-840e-656d716815d1" providerId="ADAL" clId="{C3B49531-52CF-4627-B848-EFFD787838B1}" dt="2018-01-30T13:58:39.563" v="369" actId="478"/>
          <ac:picMkLst>
            <pc:docMk/>
            <pc:sldMk cId="1428361197" sldId="404"/>
            <ac:picMk id="1026" creationId="{8285C1FF-9C07-4482-9C2E-EAEC88A7AC35}"/>
          </ac:picMkLst>
        </pc:picChg>
        <pc:picChg chg="add mod">
          <ac:chgData name="Orellana, Katharine" userId="a3081e0f-778a-475f-840e-656d716815d1" providerId="ADAL" clId="{C3B49531-52CF-4627-B848-EFFD787838B1}" dt="2018-01-30T13:58:46.842" v="371" actId="1076"/>
          <ac:picMkLst>
            <pc:docMk/>
            <pc:sldMk cId="1428361197" sldId="404"/>
            <ac:picMk id="1028" creationId="{2C86EA1F-E8B4-425E-B2FC-05D3D4AE4979}"/>
          </ac:picMkLst>
        </pc:picChg>
      </pc:sldChg>
      <pc:sldChg chg="modSp modNotes">
        <pc:chgData name="Orellana, Katharine" userId="a3081e0f-778a-475f-840e-656d716815d1" providerId="ADAL" clId="{C3B49531-52CF-4627-B848-EFFD787838B1}" dt="2018-02-07T14:07:47.095" v="10275" actId="14100"/>
        <pc:sldMkLst>
          <pc:docMk/>
          <pc:sldMk cId="1511681381" sldId="410"/>
        </pc:sldMkLst>
        <pc:spChg chg="mod">
          <ac:chgData name="Orellana, Katharine" userId="a3081e0f-778a-475f-840e-656d716815d1" providerId="ADAL" clId="{C3B49531-52CF-4627-B848-EFFD787838B1}" dt="2018-02-07T14:04:01.617" v="10244" actId="20577"/>
          <ac:spMkLst>
            <pc:docMk/>
            <pc:sldMk cId="1511681381" sldId="410"/>
            <ac:spMk id="4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4:27.344" v="10249" actId="14100"/>
          <ac:spMkLst>
            <pc:docMk/>
            <pc:sldMk cId="1511681381" sldId="410"/>
            <ac:spMk id="6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7:47.095" v="10275" actId="14100"/>
          <ac:spMkLst>
            <pc:docMk/>
            <pc:sldMk cId="1511681381" sldId="410"/>
            <ac:spMk id="7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5:01.887" v="10256" actId="14100"/>
          <ac:spMkLst>
            <pc:docMk/>
            <pc:sldMk cId="1511681381" sldId="410"/>
            <ac:spMk id="8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4:27.344" v="10249" actId="14100"/>
          <ac:spMkLst>
            <pc:docMk/>
            <pc:sldMk cId="1511681381" sldId="410"/>
            <ac:spMk id="9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4:18.847" v="10247" actId="1036"/>
          <ac:spMkLst>
            <pc:docMk/>
            <pc:sldMk cId="1511681381" sldId="410"/>
            <ac:spMk id="11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5:49.282" v="10267" actId="947"/>
          <ac:spMkLst>
            <pc:docMk/>
            <pc:sldMk cId="1511681381" sldId="410"/>
            <ac:spMk id="12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4:13.160" v="10246" actId="14100"/>
          <ac:spMkLst>
            <pc:docMk/>
            <pc:sldMk cId="1511681381" sldId="410"/>
            <ac:spMk id="13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3:44:51.977" v="3637" actId="208"/>
          <ac:spMkLst>
            <pc:docMk/>
            <pc:sldMk cId="1511681381" sldId="410"/>
            <ac:spMk id="15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3:44:51.977" v="3637" actId="208"/>
          <ac:spMkLst>
            <pc:docMk/>
            <pc:sldMk cId="1511681381" sldId="410"/>
            <ac:spMk id="16" creationId="{00000000-0000-0000-0000-000000000000}"/>
          </ac:spMkLst>
        </pc:spChg>
      </pc:sldChg>
      <pc:sldChg chg="modSp modNotes modNotesTx">
        <pc:chgData name="Orellana, Katharine" userId="a3081e0f-778a-475f-840e-656d716815d1" providerId="ADAL" clId="{C3B49531-52CF-4627-B848-EFFD787838B1}" dt="2018-02-07T11:04:28.765" v="9875" actId="20577"/>
        <pc:sldMkLst>
          <pc:docMk/>
          <pc:sldMk cId="2128165208" sldId="411"/>
        </pc:sldMkLst>
        <pc:spChg chg="mod">
          <ac:chgData name="Orellana, Katharine" userId="a3081e0f-778a-475f-840e-656d716815d1" providerId="ADAL" clId="{C3B49531-52CF-4627-B848-EFFD787838B1}" dt="2018-02-01T13:46:49.424" v="3641" actId="1076"/>
          <ac:spMkLst>
            <pc:docMk/>
            <pc:sldMk cId="2128165208" sldId="411"/>
            <ac:spMk id="9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3:46:48.455" v="3640" actId="208"/>
          <ac:spMkLst>
            <pc:docMk/>
            <pc:sldMk cId="2128165208" sldId="411"/>
            <ac:spMk id="10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3:50:07.848" v="3671" actId="6549"/>
          <ac:spMkLst>
            <pc:docMk/>
            <pc:sldMk cId="2128165208" sldId="411"/>
            <ac:spMk id="11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3:46:52.008" v="3643" actId="1076"/>
          <ac:spMkLst>
            <pc:docMk/>
            <pc:sldMk cId="2128165208" sldId="411"/>
            <ac:spMk id="12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3:46:43.304" v="3639" actId="208"/>
          <ac:spMkLst>
            <pc:docMk/>
            <pc:sldMk cId="2128165208" sldId="411"/>
            <ac:spMk id="13" creationId="{F81E586E-15C4-4C9E-8CB9-FD68DC4C68E4}"/>
          </ac:spMkLst>
        </pc:spChg>
      </pc:sldChg>
      <pc:sldChg chg="del ord">
        <pc:chgData name="Orellana, Katharine" userId="a3081e0f-778a-475f-840e-656d716815d1" providerId="ADAL" clId="{C3B49531-52CF-4627-B848-EFFD787838B1}" dt="2018-02-06T12:52:06.844" v="8734" actId="2696"/>
        <pc:sldMkLst>
          <pc:docMk/>
          <pc:sldMk cId="3806296785" sldId="412"/>
        </pc:sldMkLst>
      </pc:sldChg>
      <pc:sldChg chg="del">
        <pc:chgData name="Orellana, Katharine" userId="a3081e0f-778a-475f-840e-656d716815d1" providerId="ADAL" clId="{C3B49531-52CF-4627-B848-EFFD787838B1}" dt="2018-02-06T12:52:06.630" v="8725" actId="2696"/>
        <pc:sldMkLst>
          <pc:docMk/>
          <pc:sldMk cId="145884743" sldId="416"/>
        </pc:sldMkLst>
      </pc:sldChg>
      <pc:sldChg chg="addSp delSp modSp modNotesTx">
        <pc:chgData name="Orellana, Katharine" userId="a3081e0f-778a-475f-840e-656d716815d1" providerId="ADAL" clId="{C3B49531-52CF-4627-B848-EFFD787838B1}" dt="2018-02-06T13:49:47.137" v="9148" actId="20577"/>
        <pc:sldMkLst>
          <pc:docMk/>
          <pc:sldMk cId="2586285479" sldId="420"/>
        </pc:sldMkLst>
        <pc:spChg chg="del mod">
          <ac:chgData name="Orellana, Katharine" userId="a3081e0f-778a-475f-840e-656d716815d1" providerId="ADAL" clId="{C3B49531-52CF-4627-B848-EFFD787838B1}" dt="2018-02-06T11:32:13.216" v="7441" actId="478"/>
          <ac:spMkLst>
            <pc:docMk/>
            <pc:sldMk cId="2586285479" sldId="420"/>
            <ac:spMk id="4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1-30T15:23:17.109" v="2543" actId="14100"/>
          <ac:spMkLst>
            <pc:docMk/>
            <pc:sldMk cId="2586285479" sldId="420"/>
            <ac:spMk id="5" creationId="{00000000-0000-0000-0000-000000000000}"/>
          </ac:spMkLst>
        </pc:spChg>
        <pc:spChg chg="add mod">
          <ac:chgData name="Orellana, Katharine" userId="a3081e0f-778a-475f-840e-656d716815d1" providerId="ADAL" clId="{C3B49531-52CF-4627-B848-EFFD787838B1}" dt="2018-02-06T12:53:11.011" v="8747" actId="20577"/>
          <ac:spMkLst>
            <pc:docMk/>
            <pc:sldMk cId="2586285479" sldId="420"/>
            <ac:spMk id="6" creationId="{CE838AED-900A-443D-8EC3-EAAA9203AF25}"/>
          </ac:spMkLst>
        </pc:spChg>
        <pc:spChg chg="add mod">
          <ac:chgData name="Orellana, Katharine" userId="a3081e0f-778a-475f-840e-656d716815d1" providerId="ADAL" clId="{C3B49531-52CF-4627-B848-EFFD787838B1}" dt="2018-02-06T12:26:33.595" v="8278" actId="179"/>
          <ac:spMkLst>
            <pc:docMk/>
            <pc:sldMk cId="2586285479" sldId="420"/>
            <ac:spMk id="7" creationId="{E542365E-08EE-4E54-854E-D2674B68AF75}"/>
          </ac:spMkLst>
        </pc:spChg>
        <pc:spChg chg="add mod">
          <ac:chgData name="Orellana, Katharine" userId="a3081e0f-778a-475f-840e-656d716815d1" providerId="ADAL" clId="{C3B49531-52CF-4627-B848-EFFD787838B1}" dt="2018-02-06T13:08:34.619" v="8949" actId="20577"/>
          <ac:spMkLst>
            <pc:docMk/>
            <pc:sldMk cId="2586285479" sldId="420"/>
            <ac:spMk id="8" creationId="{208BF288-321A-43CA-AE41-2AE25130D026}"/>
          </ac:spMkLst>
        </pc:spChg>
        <pc:spChg chg="add del mod">
          <ac:chgData name="Orellana, Katharine" userId="a3081e0f-778a-475f-840e-656d716815d1" providerId="ADAL" clId="{C3B49531-52CF-4627-B848-EFFD787838B1}" dt="2018-02-06T11:34:30.689" v="7531" actId="478"/>
          <ac:spMkLst>
            <pc:docMk/>
            <pc:sldMk cId="2586285479" sldId="420"/>
            <ac:spMk id="9" creationId="{9916D188-6429-4228-9F2F-2E61C7515146}"/>
          </ac:spMkLst>
        </pc:spChg>
        <pc:spChg chg="add mod">
          <ac:chgData name="Orellana, Katharine" userId="a3081e0f-778a-475f-840e-656d716815d1" providerId="ADAL" clId="{C3B49531-52CF-4627-B848-EFFD787838B1}" dt="2018-02-06T12:29:19.877" v="8311" actId="20577"/>
          <ac:spMkLst>
            <pc:docMk/>
            <pc:sldMk cId="2586285479" sldId="420"/>
            <ac:spMk id="10" creationId="{0F030A69-B724-4F2C-907D-74AB93CBA1A3}"/>
          </ac:spMkLst>
        </pc:spChg>
      </pc:sldChg>
      <pc:sldChg chg="addSp modSp del ord">
        <pc:chgData name="Orellana, Katharine" userId="a3081e0f-778a-475f-840e-656d716815d1" providerId="ADAL" clId="{C3B49531-52CF-4627-B848-EFFD787838B1}" dt="2018-02-06T12:52:06.650" v="8727" actId="2696"/>
        <pc:sldMkLst>
          <pc:docMk/>
          <pc:sldMk cId="2741351757" sldId="424"/>
        </pc:sldMkLst>
        <pc:spChg chg="add mod">
          <ac:chgData name="Orellana, Katharine" userId="a3081e0f-778a-475f-840e-656d716815d1" providerId="ADAL" clId="{C3B49531-52CF-4627-B848-EFFD787838B1}" dt="2018-01-30T14:56:31.658" v="1467" actId="1076"/>
          <ac:spMkLst>
            <pc:docMk/>
            <pc:sldMk cId="2741351757" sldId="424"/>
            <ac:spMk id="2" creationId="{27B3C2AE-6A19-4CD5-9C7D-9C4A9BC00931}"/>
          </ac:spMkLst>
        </pc:spChg>
        <pc:spChg chg="mod">
          <ac:chgData name="Orellana, Katharine" userId="a3081e0f-778a-475f-840e-656d716815d1" providerId="ADAL" clId="{C3B49531-52CF-4627-B848-EFFD787838B1}" dt="2018-01-30T14:18:22.118" v="798" actId="255"/>
          <ac:spMkLst>
            <pc:docMk/>
            <pc:sldMk cId="2741351757" sldId="424"/>
            <ac:spMk id="6" creationId="{00000000-0000-0000-0000-000000000000}"/>
          </ac:spMkLst>
        </pc:spChg>
        <pc:picChg chg="mod">
          <ac:chgData name="Orellana, Katharine" userId="a3081e0f-778a-475f-840e-656d716815d1" providerId="ADAL" clId="{C3B49531-52CF-4627-B848-EFFD787838B1}" dt="2018-01-30T14:19:53.222" v="861" actId="1076"/>
          <ac:picMkLst>
            <pc:docMk/>
            <pc:sldMk cId="2741351757" sldId="424"/>
            <ac:picMk id="5" creationId="{00000000-0000-0000-0000-000000000000}"/>
          </ac:picMkLst>
        </pc:picChg>
        <pc:picChg chg="mod">
          <ac:chgData name="Orellana, Katharine" userId="a3081e0f-778a-475f-840e-656d716815d1" providerId="ADAL" clId="{C3B49531-52CF-4627-B848-EFFD787838B1}" dt="2018-01-30T13:28:20.238" v="17" actId="14100"/>
          <ac:picMkLst>
            <pc:docMk/>
            <pc:sldMk cId="2741351757" sldId="424"/>
            <ac:picMk id="9" creationId="{00000000-0000-0000-0000-000000000000}"/>
          </ac:picMkLst>
        </pc:picChg>
      </pc:sldChg>
      <pc:sldChg chg="modSp ord modNotesTx">
        <pc:chgData name="Orellana, Katharine" userId="a3081e0f-778a-475f-840e-656d716815d1" providerId="ADAL" clId="{C3B49531-52CF-4627-B848-EFFD787838B1}" dt="2018-02-07T14:08:23.119" v="10279" actId="1036"/>
        <pc:sldMkLst>
          <pc:docMk/>
          <pc:sldMk cId="3355147767" sldId="431"/>
        </pc:sldMkLst>
        <pc:spChg chg="mod">
          <ac:chgData name="Orellana, Katharine" userId="a3081e0f-778a-475f-840e-656d716815d1" providerId="ADAL" clId="{C3B49531-52CF-4627-B848-EFFD787838B1}" dt="2018-02-01T13:50:51.081" v="3675" actId="113"/>
          <ac:spMkLst>
            <pc:docMk/>
            <pc:sldMk cId="3355147767" sldId="431"/>
            <ac:spMk id="2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8:23.119" v="10279" actId="1036"/>
          <ac:spMkLst>
            <pc:docMk/>
            <pc:sldMk cId="3355147767" sldId="431"/>
            <ac:spMk id="3" creationId="{8AE4DE23-A103-4DAD-861A-5FBB710F2A1E}"/>
          </ac:spMkLst>
        </pc:spChg>
        <pc:spChg chg="mod">
          <ac:chgData name="Orellana, Katharine" userId="a3081e0f-778a-475f-840e-656d716815d1" providerId="ADAL" clId="{C3B49531-52CF-4627-B848-EFFD787838B1}" dt="2018-02-06T15:39:51.667" v="9200" actId="404"/>
          <ac:spMkLst>
            <pc:docMk/>
            <pc:sldMk cId="3355147767" sldId="431"/>
            <ac:spMk id="6" creationId="{C04C3286-4CE1-46BA-94AB-A7A2B7254EF0}"/>
          </ac:spMkLst>
        </pc:spChg>
        <pc:spChg chg="mod">
          <ac:chgData name="Orellana, Katharine" userId="a3081e0f-778a-475f-840e-656d716815d1" providerId="ADAL" clId="{C3B49531-52CF-4627-B848-EFFD787838B1}" dt="2018-02-01T13:55:01.791" v="3755" actId="20577"/>
          <ac:spMkLst>
            <pc:docMk/>
            <pc:sldMk cId="3355147767" sldId="431"/>
            <ac:spMk id="7" creationId="{76201D97-D886-4258-AFFF-40E9C5FECED4}"/>
          </ac:spMkLst>
        </pc:spChg>
        <pc:spChg chg="mod">
          <ac:chgData name="Orellana, Katharine" userId="a3081e0f-778a-475f-840e-656d716815d1" providerId="ADAL" clId="{C3B49531-52CF-4627-B848-EFFD787838B1}" dt="2018-02-07T14:06:13.490" v="10269" actId="255"/>
          <ac:spMkLst>
            <pc:docMk/>
            <pc:sldMk cId="3355147767" sldId="431"/>
            <ac:spMk id="8" creationId="{B93CECC1-A17C-4D5A-BEC3-655FFD1F8B91}"/>
          </ac:spMkLst>
        </pc:spChg>
        <pc:spChg chg="mod">
          <ac:chgData name="Orellana, Katharine" userId="a3081e0f-778a-475f-840e-656d716815d1" providerId="ADAL" clId="{C3B49531-52CF-4627-B848-EFFD787838B1}" dt="2018-02-01T13:58:28.465" v="3803" actId="113"/>
          <ac:spMkLst>
            <pc:docMk/>
            <pc:sldMk cId="3355147767" sldId="431"/>
            <ac:spMk id="9" creationId="{DC98D129-B9FE-4507-AF0F-9947A6089A6C}"/>
          </ac:spMkLst>
        </pc:spChg>
        <pc:spChg chg="mod">
          <ac:chgData name="Orellana, Katharine" userId="a3081e0f-778a-475f-840e-656d716815d1" providerId="ADAL" clId="{C3B49531-52CF-4627-B848-EFFD787838B1}" dt="2018-02-01T13:54:38.901" v="3741" actId="1076"/>
          <ac:spMkLst>
            <pc:docMk/>
            <pc:sldMk cId="3355147767" sldId="431"/>
            <ac:spMk id="10" creationId="{11CCBA38-A5C6-4C99-950F-389EE8F05FDA}"/>
          </ac:spMkLst>
        </pc:spChg>
        <pc:spChg chg="mod">
          <ac:chgData name="Orellana, Katharine" userId="a3081e0f-778a-475f-840e-656d716815d1" providerId="ADAL" clId="{C3B49531-52CF-4627-B848-EFFD787838B1}" dt="2018-02-07T14:06:25.736" v="10273" actId="1076"/>
          <ac:spMkLst>
            <pc:docMk/>
            <pc:sldMk cId="3355147767" sldId="431"/>
            <ac:spMk id="11" creationId="{0D272634-2E47-4F83-8BBC-A3C25689B94E}"/>
          </ac:spMkLst>
        </pc:spChg>
        <pc:spChg chg="mod">
          <ac:chgData name="Orellana, Katharine" userId="a3081e0f-778a-475f-840e-656d716815d1" providerId="ADAL" clId="{C3B49531-52CF-4627-B848-EFFD787838B1}" dt="2018-02-07T14:06:29.072" v="10274" actId="1076"/>
          <ac:spMkLst>
            <pc:docMk/>
            <pc:sldMk cId="3355147767" sldId="431"/>
            <ac:spMk id="13" creationId="{91376BD0-5FAF-4314-A224-44A58EC07CB9}"/>
          </ac:spMkLst>
        </pc:spChg>
      </pc:sldChg>
      <pc:sldChg chg="modSp modAnim modNotes modNotesTx">
        <pc:chgData name="Orellana, Katharine" userId="a3081e0f-778a-475f-840e-656d716815d1" providerId="ADAL" clId="{C3B49531-52CF-4627-B848-EFFD787838B1}" dt="2018-02-07T14:08:09.520" v="10277" actId="1035"/>
        <pc:sldMkLst>
          <pc:docMk/>
          <pc:sldMk cId="3933970673" sldId="432"/>
        </pc:sldMkLst>
        <pc:spChg chg="mod">
          <ac:chgData name="Orellana, Katharine" userId="a3081e0f-778a-475f-840e-656d716815d1" providerId="ADAL" clId="{C3B49531-52CF-4627-B848-EFFD787838B1}" dt="2018-02-07T14:00:27.057" v="10163" actId="6549"/>
          <ac:spMkLst>
            <pc:docMk/>
            <pc:sldMk cId="3933970673" sldId="432"/>
            <ac:spMk id="4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0:04.665" v="10152" actId="14100"/>
          <ac:spMkLst>
            <pc:docMk/>
            <pc:sldMk cId="3933970673" sldId="432"/>
            <ac:spMk id="10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3:46:35.319" v="3638" actId="208"/>
          <ac:spMkLst>
            <pc:docMk/>
            <pc:sldMk cId="3933970673" sldId="432"/>
            <ac:spMk id="11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1T13:46:35.319" v="3638" actId="208"/>
          <ac:spMkLst>
            <pc:docMk/>
            <pc:sldMk cId="3933970673" sldId="432"/>
            <ac:spMk id="12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3:59:54.353" v="10150" actId="20577"/>
          <ac:spMkLst>
            <pc:docMk/>
            <pc:sldMk cId="3933970673" sldId="432"/>
            <ac:spMk id="13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3:59:49.334" v="10147" actId="255"/>
          <ac:spMkLst>
            <pc:docMk/>
            <pc:sldMk cId="3933970673" sldId="432"/>
            <ac:spMk id="14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8:09.520" v="10277" actId="1035"/>
          <ac:spMkLst>
            <pc:docMk/>
            <pc:sldMk cId="3933970673" sldId="432"/>
            <ac:spMk id="15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1:44.754" v="10190" actId="20577"/>
          <ac:spMkLst>
            <pc:docMk/>
            <pc:sldMk cId="3933970673" sldId="432"/>
            <ac:spMk id="16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8:09.520" v="10277" actId="1035"/>
          <ac:spMkLst>
            <pc:docMk/>
            <pc:sldMk cId="3933970673" sldId="432"/>
            <ac:spMk id="17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1:05.537" v="10175" actId="20577"/>
          <ac:spMkLst>
            <pc:docMk/>
            <pc:sldMk cId="3933970673" sldId="432"/>
            <ac:spMk id="18" creationId="{C30C1769-96E4-4328-9E74-EB1A14E20A38}"/>
          </ac:spMkLst>
        </pc:spChg>
        <pc:spChg chg="mod">
          <ac:chgData name="Orellana, Katharine" userId="a3081e0f-778a-475f-840e-656d716815d1" providerId="ADAL" clId="{C3B49531-52CF-4627-B848-EFFD787838B1}" dt="2018-02-07T14:01:39.048" v="10187" actId="14100"/>
          <ac:spMkLst>
            <pc:docMk/>
            <pc:sldMk cId="3933970673" sldId="432"/>
            <ac:spMk id="19" creationId="{00000000-0000-0000-0000-000000000000}"/>
          </ac:spMkLst>
        </pc:spChg>
      </pc:sldChg>
      <pc:sldChg chg="modSp del ord">
        <pc:chgData name="Orellana, Katharine" userId="a3081e0f-778a-475f-840e-656d716815d1" providerId="ADAL" clId="{C3B49531-52CF-4627-B848-EFFD787838B1}" dt="2018-02-06T12:56:44.107" v="8764" actId="2696"/>
        <pc:sldMkLst>
          <pc:docMk/>
          <pc:sldMk cId="3410321438" sldId="434"/>
        </pc:sldMkLst>
        <pc:spChg chg="mod">
          <ac:chgData name="Orellana, Katharine" userId="a3081e0f-778a-475f-840e-656d716815d1" providerId="ADAL" clId="{C3B49531-52CF-4627-B848-EFFD787838B1}" dt="2018-01-30T14:57:42.466" v="1503" actId="14100"/>
          <ac:spMkLst>
            <pc:docMk/>
            <pc:sldMk cId="3410321438" sldId="434"/>
            <ac:spMk id="4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1-30T13:38:19.692" v="203" actId="12"/>
          <ac:spMkLst>
            <pc:docMk/>
            <pc:sldMk cId="3410321438" sldId="434"/>
            <ac:spMk id="6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6T10:50:08.140" v="7343" actId="20577"/>
          <ac:spMkLst>
            <pc:docMk/>
            <pc:sldMk cId="3410321438" sldId="434"/>
            <ac:spMk id="7" creationId="{11B7C1D2-2A30-4721-8CBA-F2D30FDD9BA3}"/>
          </ac:spMkLst>
        </pc:spChg>
      </pc:sldChg>
      <pc:sldChg chg="modSp del ord">
        <pc:chgData name="Orellana, Katharine" userId="a3081e0f-778a-475f-840e-656d716815d1" providerId="ADAL" clId="{C3B49531-52CF-4627-B848-EFFD787838B1}" dt="2018-02-06T12:52:06.662" v="8728" actId="2696"/>
        <pc:sldMkLst>
          <pc:docMk/>
          <pc:sldMk cId="1760281084" sldId="438"/>
        </pc:sldMkLst>
        <pc:spChg chg="mod">
          <ac:chgData name="Orellana, Katharine" userId="a3081e0f-778a-475f-840e-656d716815d1" providerId="ADAL" clId="{C3B49531-52CF-4627-B848-EFFD787838B1}" dt="2018-01-30T13:39:52.706" v="205" actId="1076"/>
          <ac:spMkLst>
            <pc:docMk/>
            <pc:sldMk cId="1760281084" sldId="438"/>
            <ac:spMk id="3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1-30T14:36:02.594" v="1076" actId="255"/>
          <ac:spMkLst>
            <pc:docMk/>
            <pc:sldMk cId="1760281084" sldId="438"/>
            <ac:spMk id="4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1-30T14:36:20.216" v="1079" actId="1036"/>
          <ac:spMkLst>
            <pc:docMk/>
            <pc:sldMk cId="1760281084" sldId="438"/>
            <ac:spMk id="5" creationId="{00000000-0000-0000-0000-000000000000}"/>
          </ac:spMkLst>
        </pc:spChg>
        <pc:picChg chg="mod">
          <ac:chgData name="Orellana, Katharine" userId="a3081e0f-778a-475f-840e-656d716815d1" providerId="ADAL" clId="{C3B49531-52CF-4627-B848-EFFD787838B1}" dt="2018-01-30T14:36:15.159" v="1078" actId="14100"/>
          <ac:picMkLst>
            <pc:docMk/>
            <pc:sldMk cId="1760281084" sldId="438"/>
            <ac:picMk id="2" creationId="{00000000-0000-0000-0000-000000000000}"/>
          </ac:picMkLst>
        </pc:picChg>
      </pc:sldChg>
      <pc:sldChg chg="addSp modSp modAnim modNotes modNotesTx">
        <pc:chgData name="Orellana, Katharine" userId="a3081e0f-778a-475f-840e-656d716815d1" providerId="ADAL" clId="{C3B49531-52CF-4627-B848-EFFD787838B1}" dt="2018-02-07T14:07:57.112" v="10276" actId="14100"/>
        <pc:sldMkLst>
          <pc:docMk/>
          <pc:sldMk cId="510396217" sldId="439"/>
        </pc:sldMkLst>
        <pc:spChg chg="add mod">
          <ac:chgData name="Orellana, Katharine" userId="a3081e0f-778a-475f-840e-656d716815d1" providerId="ADAL" clId="{C3B49531-52CF-4627-B848-EFFD787838B1}" dt="2018-01-30T14:49:21.941" v="1330" actId="14100"/>
          <ac:spMkLst>
            <pc:docMk/>
            <pc:sldMk cId="510396217" sldId="439"/>
            <ac:spMk id="2" creationId="{42E98060-AAEF-4178-9BC1-325DBF5325C4}"/>
          </ac:spMkLst>
        </pc:spChg>
        <pc:spChg chg="mod">
          <ac:chgData name="Orellana, Katharine" userId="a3081e0f-778a-475f-840e-656d716815d1" providerId="ADAL" clId="{C3B49531-52CF-4627-B848-EFFD787838B1}" dt="2018-02-07T14:02:15.696" v="10197" actId="1036"/>
          <ac:spMkLst>
            <pc:docMk/>
            <pc:sldMk cId="510396217" sldId="439"/>
            <ac:spMk id="4" creationId="{57DB578F-AAEF-43AF-A046-E8D486BF58EE}"/>
          </ac:spMkLst>
        </pc:spChg>
        <pc:spChg chg="mod">
          <ac:chgData name="Orellana, Katharine" userId="a3081e0f-778a-475f-840e-656d716815d1" providerId="ADAL" clId="{C3B49531-52CF-4627-B848-EFFD787838B1}" dt="2018-02-07T14:02:09.528" v="10194" actId="14100"/>
          <ac:spMkLst>
            <pc:docMk/>
            <pc:sldMk cId="510396217" sldId="439"/>
            <ac:spMk id="17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2:20.560" v="10200" actId="1037"/>
          <ac:spMkLst>
            <pc:docMk/>
            <pc:sldMk cId="510396217" sldId="439"/>
            <ac:spMk id="19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2:12.176" v="10195" actId="1035"/>
          <ac:spMkLst>
            <pc:docMk/>
            <pc:sldMk cId="510396217" sldId="439"/>
            <ac:spMk id="20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1:59.124" v="10191" actId="948"/>
          <ac:spMkLst>
            <pc:docMk/>
            <pc:sldMk cId="510396217" sldId="439"/>
            <ac:spMk id="21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2:04.144" v="10193" actId="1035"/>
          <ac:spMkLst>
            <pc:docMk/>
            <pc:sldMk cId="510396217" sldId="439"/>
            <ac:spMk id="22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3:09.040" v="10209" actId="1037"/>
          <ac:spMkLst>
            <pc:docMk/>
            <pc:sldMk cId="510396217" sldId="439"/>
            <ac:spMk id="23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4:07:57.112" v="10276" actId="14100"/>
          <ac:spMkLst>
            <pc:docMk/>
            <pc:sldMk cId="510396217" sldId="439"/>
            <ac:spMk id="25" creationId="{00000000-0000-0000-0000-000000000000}"/>
          </ac:spMkLst>
        </pc:spChg>
      </pc:sldChg>
      <pc:sldChg chg="modSp modNotesTx">
        <pc:chgData name="Orellana, Katharine" userId="a3081e0f-778a-475f-840e-656d716815d1" providerId="ADAL" clId="{C3B49531-52CF-4627-B848-EFFD787838B1}" dt="2018-02-07T10:04:07.025" v="9590" actId="6549"/>
        <pc:sldMkLst>
          <pc:docMk/>
          <pc:sldMk cId="2793420142" sldId="441"/>
        </pc:sldMkLst>
        <pc:spChg chg="mod">
          <ac:chgData name="Orellana, Katharine" userId="a3081e0f-778a-475f-840e-656d716815d1" providerId="ADAL" clId="{C3B49531-52CF-4627-B848-EFFD787838B1}" dt="2018-02-06T13:07:26.902" v="8938" actId="947"/>
          <ac:spMkLst>
            <pc:docMk/>
            <pc:sldMk cId="2793420142" sldId="441"/>
            <ac:spMk id="4" creationId="{00000000-0000-0000-0000-000000000000}"/>
          </ac:spMkLst>
        </pc:spChg>
      </pc:sldChg>
      <pc:sldChg chg="del">
        <pc:chgData name="Orellana, Katharine" userId="a3081e0f-778a-475f-840e-656d716815d1" providerId="ADAL" clId="{C3B49531-52CF-4627-B848-EFFD787838B1}" dt="2018-02-06T12:52:06.440" v="8718" actId="2696"/>
        <pc:sldMkLst>
          <pc:docMk/>
          <pc:sldMk cId="2889989697" sldId="442"/>
        </pc:sldMkLst>
      </pc:sldChg>
      <pc:sldChg chg="del">
        <pc:chgData name="Orellana, Katharine" userId="a3081e0f-778a-475f-840e-656d716815d1" providerId="ADAL" clId="{C3B49531-52CF-4627-B848-EFFD787838B1}" dt="2018-02-06T12:52:06.485" v="8719" actId="2696"/>
        <pc:sldMkLst>
          <pc:docMk/>
          <pc:sldMk cId="1018999956" sldId="443"/>
        </pc:sldMkLst>
      </pc:sldChg>
      <pc:sldChg chg="del">
        <pc:chgData name="Orellana, Katharine" userId="a3081e0f-778a-475f-840e-656d716815d1" providerId="ADAL" clId="{C3B49531-52CF-4627-B848-EFFD787838B1}" dt="2018-02-06T12:52:06.518" v="8720" actId="2696"/>
        <pc:sldMkLst>
          <pc:docMk/>
          <pc:sldMk cId="3337557931" sldId="444"/>
        </pc:sldMkLst>
      </pc:sldChg>
      <pc:sldChg chg="del">
        <pc:chgData name="Orellana, Katharine" userId="a3081e0f-778a-475f-840e-656d716815d1" providerId="ADAL" clId="{C3B49531-52CF-4627-B848-EFFD787838B1}" dt="2018-02-06T12:52:06.611" v="8724" actId="2696"/>
        <pc:sldMkLst>
          <pc:docMk/>
          <pc:sldMk cId="2389253784" sldId="445"/>
        </pc:sldMkLst>
      </pc:sldChg>
      <pc:sldChg chg="addSp delSp modSp">
        <pc:chgData name="Orellana, Katharine" userId="a3081e0f-778a-475f-840e-656d716815d1" providerId="ADAL" clId="{C3B49531-52CF-4627-B848-EFFD787838B1}" dt="2018-02-06T12:52:35.313" v="8746" actId="20577"/>
        <pc:sldMkLst>
          <pc:docMk/>
          <pc:sldMk cId="3540982142" sldId="446"/>
        </pc:sldMkLst>
        <pc:spChg chg="mod">
          <ac:chgData name="Orellana, Katharine" userId="a3081e0f-778a-475f-840e-656d716815d1" providerId="ADAL" clId="{C3B49531-52CF-4627-B848-EFFD787838B1}" dt="2018-02-06T11:22:40.942" v="7354" actId="6549"/>
          <ac:spMkLst>
            <pc:docMk/>
            <pc:sldMk cId="3540982142" sldId="446"/>
            <ac:spMk id="2" creationId="{00000000-0000-0000-0000-000000000000}"/>
          </ac:spMkLst>
        </pc:spChg>
        <pc:spChg chg="del mod">
          <ac:chgData name="Orellana, Katharine" userId="a3081e0f-778a-475f-840e-656d716815d1" providerId="ADAL" clId="{C3B49531-52CF-4627-B848-EFFD787838B1}" dt="2018-02-06T11:22:20.230" v="7351" actId="478"/>
          <ac:spMkLst>
            <pc:docMk/>
            <pc:sldMk cId="3540982142" sldId="446"/>
            <ac:spMk id="3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6T12:52:35.313" v="8746" actId="20577"/>
          <ac:spMkLst>
            <pc:docMk/>
            <pc:sldMk cId="3540982142" sldId="446"/>
            <ac:spMk id="5" creationId="{00000000-0000-0000-0000-000000000000}"/>
          </ac:spMkLst>
        </pc:spChg>
        <pc:spChg chg="del mod">
          <ac:chgData name="Orellana, Katharine" userId="a3081e0f-778a-475f-840e-656d716815d1" providerId="ADAL" clId="{C3B49531-52CF-4627-B848-EFFD787838B1}" dt="2018-02-06T11:22:16.685" v="7348" actId="478"/>
          <ac:spMkLst>
            <pc:docMk/>
            <pc:sldMk cId="3540982142" sldId="446"/>
            <ac:spMk id="13" creationId="{192D36B3-4F31-4E3E-9537-F329A39B1B2D}"/>
          </ac:spMkLst>
        </pc:spChg>
        <pc:spChg chg="add del mod">
          <ac:chgData name="Orellana, Katharine" userId="a3081e0f-778a-475f-840e-656d716815d1" providerId="ADAL" clId="{C3B49531-52CF-4627-B848-EFFD787838B1}" dt="2018-02-06T11:22:23.631" v="7352" actId="478"/>
          <ac:spMkLst>
            <pc:docMk/>
            <pc:sldMk cId="3540982142" sldId="446"/>
            <ac:spMk id="15" creationId="{DB23C4CC-B5D8-4862-9F09-0F38701598E2}"/>
          </ac:spMkLst>
        </pc:spChg>
        <pc:grpChg chg="del">
          <ac:chgData name="Orellana, Katharine" userId="a3081e0f-778a-475f-840e-656d716815d1" providerId="ADAL" clId="{C3B49531-52CF-4627-B848-EFFD787838B1}" dt="2018-02-06T11:22:14.846" v="7346" actId="478"/>
          <ac:grpSpMkLst>
            <pc:docMk/>
            <pc:sldMk cId="3540982142" sldId="446"/>
            <ac:grpSpMk id="17" creationId="{00000000-0000-0000-0000-000000000000}"/>
          </ac:grpSpMkLst>
        </pc:grpChg>
        <pc:picChg chg="del">
          <ac:chgData name="Orellana, Katharine" userId="a3081e0f-778a-475f-840e-656d716815d1" providerId="ADAL" clId="{C3B49531-52CF-4627-B848-EFFD787838B1}" dt="2018-02-06T11:22:18.734" v="7349" actId="478"/>
          <ac:picMkLst>
            <pc:docMk/>
            <pc:sldMk cId="3540982142" sldId="446"/>
            <ac:picMk id="4" creationId="{00000000-0000-0000-0000-000000000000}"/>
          </ac:picMkLst>
        </pc:picChg>
        <pc:picChg chg="mod">
          <ac:chgData name="Orellana, Katharine" userId="a3081e0f-778a-475f-840e-656d716815d1" providerId="ADAL" clId="{C3B49531-52CF-4627-B848-EFFD787838B1}" dt="2018-02-06T11:22:33.661" v="7353" actId="1076"/>
          <ac:picMkLst>
            <pc:docMk/>
            <pc:sldMk cId="3540982142" sldId="446"/>
            <ac:picMk id="14" creationId="{00000000-0000-0000-0000-000000000000}"/>
          </ac:picMkLst>
        </pc:picChg>
      </pc:sldChg>
      <pc:sldChg chg="addSp delSp modSp add modNotesTx">
        <pc:chgData name="Orellana, Katharine" userId="a3081e0f-778a-475f-840e-656d716815d1" providerId="ADAL" clId="{C3B49531-52CF-4627-B848-EFFD787838B1}" dt="2018-02-06T12:32:51.528" v="8398" actId="114"/>
        <pc:sldMkLst>
          <pc:docMk/>
          <pc:sldMk cId="3583757820" sldId="449"/>
        </pc:sldMkLst>
        <pc:spChg chg="del mod">
          <ac:chgData name="Orellana, Katharine" userId="a3081e0f-778a-475f-840e-656d716815d1" providerId="ADAL" clId="{C3B49531-52CF-4627-B848-EFFD787838B1}" dt="2018-01-30T14:11:38.934" v="670" actId="478"/>
          <ac:spMkLst>
            <pc:docMk/>
            <pc:sldMk cId="3583757820" sldId="449"/>
            <ac:spMk id="2" creationId="{08569F7A-A3A9-49E4-95A6-A61950CBCE81}"/>
          </ac:spMkLst>
        </pc:spChg>
        <pc:spChg chg="del">
          <ac:chgData name="Orellana, Katharine" userId="a3081e0f-778a-475f-840e-656d716815d1" providerId="ADAL" clId="{C3B49531-52CF-4627-B848-EFFD787838B1}" dt="2018-01-30T14:03:21.384" v="466" actId="478"/>
          <ac:spMkLst>
            <pc:docMk/>
            <pc:sldMk cId="3583757820" sldId="449"/>
            <ac:spMk id="3" creationId="{54FDE826-5328-480F-BC76-83B004890B70}"/>
          </ac:spMkLst>
        </pc:spChg>
        <pc:spChg chg="add del mod">
          <ac:chgData name="Orellana, Katharine" userId="a3081e0f-778a-475f-840e-656d716815d1" providerId="ADAL" clId="{C3B49531-52CF-4627-B848-EFFD787838B1}" dt="2018-01-30T14:55:10.451" v="1445" actId="478"/>
          <ac:spMkLst>
            <pc:docMk/>
            <pc:sldMk cId="3583757820" sldId="449"/>
            <ac:spMk id="4" creationId="{74448C96-8A96-4696-93E0-9BA02CC331BF}"/>
          </ac:spMkLst>
        </pc:spChg>
        <pc:spChg chg="add del mod">
          <ac:chgData name="Orellana, Katharine" userId="a3081e0f-778a-475f-840e-656d716815d1" providerId="ADAL" clId="{C3B49531-52CF-4627-B848-EFFD787838B1}" dt="2018-01-30T14:04:50.306" v="506" actId="14100"/>
          <ac:spMkLst>
            <pc:docMk/>
            <pc:sldMk cId="3583757820" sldId="449"/>
            <ac:spMk id="6" creationId="{C28004B6-AF05-4C16-89C0-1BE64F291DB3}"/>
          </ac:spMkLst>
        </pc:spChg>
        <pc:spChg chg="add del mod">
          <ac:chgData name="Orellana, Katharine" userId="a3081e0f-778a-475f-840e-656d716815d1" providerId="ADAL" clId="{C3B49531-52CF-4627-B848-EFFD787838B1}" dt="2018-01-30T14:14:08.774" v="705" actId="478"/>
          <ac:spMkLst>
            <pc:docMk/>
            <pc:sldMk cId="3583757820" sldId="449"/>
            <ac:spMk id="7" creationId="{83053606-F023-4BF4-82E7-37D7D332C81D}"/>
          </ac:spMkLst>
        </pc:spChg>
        <pc:spChg chg="add del mod">
          <ac:chgData name="Orellana, Katharine" userId="a3081e0f-778a-475f-840e-656d716815d1" providerId="ADAL" clId="{C3B49531-52CF-4627-B848-EFFD787838B1}" dt="2018-01-30T14:37:50.591" v="1100" actId="478"/>
          <ac:spMkLst>
            <pc:docMk/>
            <pc:sldMk cId="3583757820" sldId="449"/>
            <ac:spMk id="8" creationId="{33DBDF60-FCCD-44CA-B618-52FC34EC06C5}"/>
          </ac:spMkLst>
        </pc:spChg>
        <pc:spChg chg="add mod">
          <ac:chgData name="Orellana, Katharine" userId="a3081e0f-778a-475f-840e-656d716815d1" providerId="ADAL" clId="{C3B49531-52CF-4627-B848-EFFD787838B1}" dt="2018-02-06T12:32:51.528" v="8398" actId="114"/>
          <ac:spMkLst>
            <pc:docMk/>
            <pc:sldMk cId="3583757820" sldId="449"/>
            <ac:spMk id="10" creationId="{52097660-E9EB-4DD4-9A12-3DD8D5E3A290}"/>
          </ac:spMkLst>
        </pc:spChg>
        <pc:spChg chg="add mod">
          <ac:chgData name="Orellana, Katharine" userId="a3081e0f-778a-475f-840e-656d716815d1" providerId="ADAL" clId="{C3B49531-52CF-4627-B848-EFFD787838B1}" dt="2018-02-01T15:27:42.311" v="6637" actId="1037"/>
          <ac:spMkLst>
            <pc:docMk/>
            <pc:sldMk cId="3583757820" sldId="449"/>
            <ac:spMk id="11" creationId="{B6B98052-7F1D-4327-8A23-9320548BCE92}"/>
          </ac:spMkLst>
        </pc:spChg>
        <pc:picChg chg="add mod ord">
          <ac:chgData name="Orellana, Katharine" userId="a3081e0f-778a-475f-840e-656d716815d1" providerId="ADAL" clId="{C3B49531-52CF-4627-B848-EFFD787838B1}" dt="2018-01-30T14:55:34.739" v="1456" actId="14100"/>
          <ac:picMkLst>
            <pc:docMk/>
            <pc:sldMk cId="3583757820" sldId="449"/>
            <ac:picMk id="5" creationId="{CC467EA3-0CB7-4290-A9A6-93BDCD54F95D}"/>
          </ac:picMkLst>
        </pc:picChg>
        <pc:picChg chg="add mod ord">
          <ac:chgData name="Orellana, Katharine" userId="a3081e0f-778a-475f-840e-656d716815d1" providerId="ADAL" clId="{C3B49531-52CF-4627-B848-EFFD787838B1}" dt="2018-02-01T15:27:35.655" v="6635" actId="1035"/>
          <ac:picMkLst>
            <pc:docMk/>
            <pc:sldMk cId="3583757820" sldId="449"/>
            <ac:picMk id="2050" creationId="{71D2698F-260E-4AFD-8478-B5ABC97C3CE3}"/>
          </ac:picMkLst>
        </pc:picChg>
      </pc:sldChg>
      <pc:sldChg chg="add del">
        <pc:chgData name="Orellana, Katharine" userId="a3081e0f-778a-475f-840e-656d716815d1" providerId="ADAL" clId="{C3B49531-52CF-4627-B848-EFFD787838B1}" dt="2018-02-06T12:52:06.640" v="8726" actId="2696"/>
        <pc:sldMkLst>
          <pc:docMk/>
          <pc:sldMk cId="2681574191" sldId="451"/>
        </pc:sldMkLst>
      </pc:sldChg>
      <pc:sldChg chg="add del">
        <pc:chgData name="Orellana, Katharine" userId="a3081e0f-778a-475f-840e-656d716815d1" providerId="ADAL" clId="{C3B49531-52CF-4627-B848-EFFD787838B1}" dt="2018-02-06T12:52:06.684" v="8729" actId="2696"/>
        <pc:sldMkLst>
          <pc:docMk/>
          <pc:sldMk cId="3186934746" sldId="455"/>
        </pc:sldMkLst>
      </pc:sldChg>
      <pc:sldChg chg="del">
        <pc:chgData name="Orellana, Katharine" userId="a3081e0f-778a-475f-840e-656d716815d1" providerId="ADAL" clId="{C3B49531-52CF-4627-B848-EFFD787838B1}" dt="2018-02-06T12:52:06.802" v="8733" actId="2696"/>
        <pc:sldMkLst>
          <pc:docMk/>
          <pc:sldMk cId="1413721391" sldId="456"/>
        </pc:sldMkLst>
      </pc:sldChg>
      <pc:sldChg chg="del">
        <pc:chgData name="Orellana, Katharine" userId="a3081e0f-778a-475f-840e-656d716815d1" providerId="ADAL" clId="{C3B49531-52CF-4627-B848-EFFD787838B1}" dt="2018-02-06T12:52:06.709" v="8730" actId="2696"/>
        <pc:sldMkLst>
          <pc:docMk/>
          <pc:sldMk cId="1596961174" sldId="457"/>
        </pc:sldMkLst>
      </pc:sldChg>
      <pc:sldChg chg="del">
        <pc:chgData name="Orellana, Katharine" userId="a3081e0f-778a-475f-840e-656d716815d1" providerId="ADAL" clId="{C3B49531-52CF-4627-B848-EFFD787838B1}" dt="2018-02-06T12:52:06.728" v="8732" actId="2696"/>
        <pc:sldMkLst>
          <pc:docMk/>
          <pc:sldMk cId="3597344599" sldId="458"/>
        </pc:sldMkLst>
      </pc:sldChg>
      <pc:sldChg chg="addSp delSp modSp add modNotesTx">
        <pc:chgData name="Orellana, Katharine" userId="a3081e0f-778a-475f-840e-656d716815d1" providerId="ADAL" clId="{C3B49531-52CF-4627-B848-EFFD787838B1}" dt="2018-02-07T13:54:40.033" v="10094" actId="208"/>
        <pc:sldMkLst>
          <pc:docMk/>
          <pc:sldMk cId="3851836635" sldId="459"/>
        </pc:sldMkLst>
        <pc:spChg chg="del">
          <ac:chgData name="Orellana, Katharine" userId="a3081e0f-778a-475f-840e-656d716815d1" providerId="ADAL" clId="{C3B49531-52CF-4627-B848-EFFD787838B1}" dt="2018-02-01T14:44:12.374" v="5861" actId="478"/>
          <ac:spMkLst>
            <pc:docMk/>
            <pc:sldMk cId="3851836635" sldId="459"/>
            <ac:spMk id="2" creationId="{43ED9A18-0913-43E3-B9BB-F7175BCA9227}"/>
          </ac:spMkLst>
        </pc:spChg>
        <pc:spChg chg="mod">
          <ac:chgData name="Orellana, Katharine" userId="a3081e0f-778a-475f-840e-656d716815d1" providerId="ADAL" clId="{C3B49531-52CF-4627-B848-EFFD787838B1}" dt="2018-02-06T13:06:00.646" v="8930" actId="948"/>
          <ac:spMkLst>
            <pc:docMk/>
            <pc:sldMk cId="3851836635" sldId="459"/>
            <ac:spMk id="3" creationId="{45A8DA56-C752-4018-9FD8-32FC866783FB}"/>
          </ac:spMkLst>
        </pc:spChg>
        <pc:spChg chg="add mod">
          <ac:chgData name="Orellana, Katharine" userId="a3081e0f-778a-475f-840e-656d716815d1" providerId="ADAL" clId="{C3B49531-52CF-4627-B848-EFFD787838B1}" dt="2018-02-07T13:54:40.033" v="10094" actId="208"/>
          <ac:spMkLst>
            <pc:docMk/>
            <pc:sldMk cId="3851836635" sldId="459"/>
            <ac:spMk id="4" creationId="{5596C749-8067-4597-A759-62E18C50ACC1}"/>
          </ac:spMkLst>
        </pc:spChg>
        <pc:spChg chg="add del mod">
          <ac:chgData name="Orellana, Katharine" userId="a3081e0f-778a-475f-840e-656d716815d1" providerId="ADAL" clId="{C3B49531-52CF-4627-B848-EFFD787838B1}" dt="2018-02-07T09:26:09.706" v="9292" actId="478"/>
          <ac:spMkLst>
            <pc:docMk/>
            <pc:sldMk cId="3851836635" sldId="459"/>
            <ac:spMk id="6" creationId="{EA44460B-A56F-4E3A-BA34-CAECB613F44C}"/>
          </ac:spMkLst>
        </pc:spChg>
      </pc:sldChg>
      <pc:sldChg chg="delSp modSp modNotesTx">
        <pc:chgData name="Orellana, Katharine" userId="a3081e0f-778a-475f-840e-656d716815d1" providerId="ADAL" clId="{C3B49531-52CF-4627-B848-EFFD787838B1}" dt="2018-02-07T13:22:03.549" v="9990" actId="20577"/>
        <pc:sldMkLst>
          <pc:docMk/>
          <pc:sldMk cId="105975895" sldId="462"/>
        </pc:sldMkLst>
        <pc:spChg chg="mod">
          <ac:chgData name="Orellana, Katharine" userId="a3081e0f-778a-475f-840e-656d716815d1" providerId="ADAL" clId="{C3B49531-52CF-4627-B848-EFFD787838B1}" dt="2018-02-07T13:22:03.549" v="9990" actId="20577"/>
          <ac:spMkLst>
            <pc:docMk/>
            <pc:sldMk cId="105975895" sldId="462"/>
            <ac:spMk id="3" creationId="{00000000-0000-0000-0000-000000000000}"/>
          </ac:spMkLst>
        </pc:spChg>
        <pc:spChg chg="del">
          <ac:chgData name="Orellana, Katharine" userId="a3081e0f-778a-475f-840e-656d716815d1" providerId="ADAL" clId="{C3B49531-52CF-4627-B848-EFFD787838B1}" dt="2018-02-06T11:27:51.663" v="7388" actId="478"/>
          <ac:spMkLst>
            <pc:docMk/>
            <pc:sldMk cId="105975895" sldId="462"/>
            <ac:spMk id="6" creationId="{00000000-0000-0000-0000-000000000000}"/>
          </ac:spMkLst>
        </pc:spChg>
      </pc:sldChg>
      <pc:sldChg chg="del">
        <pc:chgData name="Orellana, Katharine" userId="a3081e0f-778a-475f-840e-656d716815d1" providerId="ADAL" clId="{C3B49531-52CF-4627-B848-EFFD787838B1}" dt="2018-02-06T12:52:06.548" v="8721" actId="2696"/>
        <pc:sldMkLst>
          <pc:docMk/>
          <pc:sldMk cId="4204558954" sldId="463"/>
        </pc:sldMkLst>
      </pc:sldChg>
      <pc:sldChg chg="del">
        <pc:chgData name="Orellana, Katharine" userId="a3081e0f-778a-475f-840e-656d716815d1" providerId="ADAL" clId="{C3B49531-52CF-4627-B848-EFFD787838B1}" dt="2018-02-06T12:52:06.581" v="8722" actId="2696"/>
        <pc:sldMkLst>
          <pc:docMk/>
          <pc:sldMk cId="3098192508" sldId="464"/>
        </pc:sldMkLst>
      </pc:sldChg>
      <pc:sldChg chg="del">
        <pc:chgData name="Orellana, Katharine" userId="a3081e0f-778a-475f-840e-656d716815d1" providerId="ADAL" clId="{C3B49531-52CF-4627-B848-EFFD787838B1}" dt="2018-02-06T12:52:06.593" v="8723" actId="2696"/>
        <pc:sldMkLst>
          <pc:docMk/>
          <pc:sldMk cId="2451113693" sldId="465"/>
        </pc:sldMkLst>
      </pc:sldChg>
      <pc:sldChg chg="modSp modNotes modNotesTx">
        <pc:chgData name="Orellana, Katharine" userId="a3081e0f-778a-475f-840e-656d716815d1" providerId="ADAL" clId="{C3B49531-52CF-4627-B848-EFFD787838B1}" dt="2018-02-07T09:57:00.242" v="9512" actId="6549"/>
        <pc:sldMkLst>
          <pc:docMk/>
          <pc:sldMk cId="3497349270" sldId="466"/>
        </pc:sldMkLst>
        <pc:spChg chg="mod">
          <ac:chgData name="Orellana, Katharine" userId="a3081e0f-778a-475f-840e-656d716815d1" providerId="ADAL" clId="{C3B49531-52CF-4627-B848-EFFD787838B1}" dt="2018-02-06T13:06:41.838" v="8933" actId="12"/>
          <ac:spMkLst>
            <pc:docMk/>
            <pc:sldMk cId="3497349270" sldId="466"/>
            <ac:spMk id="2" creationId="{00000000-0000-0000-0000-000000000000}"/>
          </ac:spMkLst>
        </pc:spChg>
      </pc:sldChg>
      <pc:sldChg chg="modSp modNotesTx">
        <pc:chgData name="Orellana, Katharine" userId="a3081e0f-778a-475f-840e-656d716815d1" providerId="ADAL" clId="{C3B49531-52CF-4627-B848-EFFD787838B1}" dt="2018-02-07T10:10:48.054" v="9634" actId="6549"/>
        <pc:sldMkLst>
          <pc:docMk/>
          <pc:sldMk cId="2435388119" sldId="467"/>
        </pc:sldMkLst>
        <pc:graphicFrameChg chg="mod">
          <ac:chgData name="Orellana, Katharine" userId="a3081e0f-778a-475f-840e-656d716815d1" providerId="ADAL" clId="{C3B49531-52CF-4627-B848-EFFD787838B1}" dt="2018-02-06T13:08:12.583" v="8948" actId="20577"/>
          <ac:graphicFrameMkLst>
            <pc:docMk/>
            <pc:sldMk cId="2435388119" sldId="467"/>
            <ac:graphicFrameMk id="9" creationId="{7AE89183-C74E-47EB-BDD1-653D7DAF408F}"/>
          </ac:graphicFrameMkLst>
        </pc:graphicFrameChg>
      </pc:sldChg>
      <pc:sldChg chg="del">
        <pc:chgData name="Orellana, Katharine" userId="a3081e0f-778a-475f-840e-656d716815d1" providerId="ADAL" clId="{C3B49531-52CF-4627-B848-EFFD787838B1}" dt="2018-02-06T12:52:06.722" v="8731" actId="2696"/>
        <pc:sldMkLst>
          <pc:docMk/>
          <pc:sldMk cId="2273957590" sldId="468"/>
        </pc:sldMkLst>
      </pc:sldChg>
      <pc:sldChg chg="modSp del modAnim">
        <pc:chgData name="Orellana, Katharine" userId="a3081e0f-778a-475f-840e-656d716815d1" providerId="ADAL" clId="{C3B49531-52CF-4627-B848-EFFD787838B1}" dt="2018-02-06T13:17:01.108" v="8995" actId="2696"/>
        <pc:sldMkLst>
          <pc:docMk/>
          <pc:sldMk cId="824643791" sldId="470"/>
        </pc:sldMkLst>
        <pc:spChg chg="mod">
          <ac:chgData name="Orellana, Katharine" userId="a3081e0f-778a-475f-840e-656d716815d1" providerId="ADAL" clId="{C3B49531-52CF-4627-B848-EFFD787838B1}" dt="2018-02-06T12:57:18.435" v="8820" actId="1035"/>
          <ac:spMkLst>
            <pc:docMk/>
            <pc:sldMk cId="824643791" sldId="470"/>
            <ac:spMk id="3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6T12:57:18.435" v="8820" actId="1035"/>
          <ac:spMkLst>
            <pc:docMk/>
            <pc:sldMk cId="824643791" sldId="470"/>
            <ac:spMk id="7" creationId="{1B553FC7-8E30-4A2A-BE9A-AEFE83FFE7D0}"/>
          </ac:spMkLst>
        </pc:spChg>
        <pc:spChg chg="mod">
          <ac:chgData name="Orellana, Katharine" userId="a3081e0f-778a-475f-840e-656d716815d1" providerId="ADAL" clId="{C3B49531-52CF-4627-B848-EFFD787838B1}" dt="2018-02-06T12:57:37.818" v="8828" actId="1076"/>
          <ac:spMkLst>
            <pc:docMk/>
            <pc:sldMk cId="824643791" sldId="470"/>
            <ac:spMk id="18" creationId="{00000000-0000-0000-0000-000000000000}"/>
          </ac:spMkLst>
        </pc:spChg>
        <pc:picChg chg="mod">
          <ac:chgData name="Orellana, Katharine" userId="a3081e0f-778a-475f-840e-656d716815d1" providerId="ADAL" clId="{C3B49531-52CF-4627-B848-EFFD787838B1}" dt="2018-02-06T12:57:41.556" v="8830" actId="14100"/>
          <ac:picMkLst>
            <pc:docMk/>
            <pc:sldMk cId="824643791" sldId="470"/>
            <ac:picMk id="19" creationId="{00000000-0000-0000-0000-000000000000}"/>
          </ac:picMkLst>
        </pc:picChg>
      </pc:sldChg>
      <pc:sldChg chg="modSp">
        <pc:chgData name="Orellana, Katharine" userId="a3081e0f-778a-475f-840e-656d716815d1" providerId="ADAL" clId="{C3B49531-52CF-4627-B848-EFFD787838B1}" dt="2018-02-06T13:11:17.025" v="8974" actId="6549"/>
        <pc:sldMkLst>
          <pc:docMk/>
          <pc:sldMk cId="728740779" sldId="471"/>
        </pc:sldMkLst>
        <pc:spChg chg="mod">
          <ac:chgData name="Orellana, Katharine" userId="a3081e0f-778a-475f-840e-656d716815d1" providerId="ADAL" clId="{C3B49531-52CF-4627-B848-EFFD787838B1}" dt="2018-02-06T13:11:17.025" v="8974" actId="6549"/>
          <ac:spMkLst>
            <pc:docMk/>
            <pc:sldMk cId="728740779" sldId="471"/>
            <ac:spMk id="4" creationId="{00000000-0000-0000-0000-000000000000}"/>
          </ac:spMkLst>
        </pc:spChg>
      </pc:sldChg>
      <pc:sldChg chg="addSp delSp del">
        <pc:chgData name="Orellana, Katharine" userId="a3081e0f-778a-475f-840e-656d716815d1" providerId="ADAL" clId="{C3B49531-52CF-4627-B848-EFFD787838B1}" dt="2018-02-06T12:11:19.690" v="7933" actId="2696"/>
        <pc:sldMkLst>
          <pc:docMk/>
          <pc:sldMk cId="2090312098" sldId="472"/>
        </pc:sldMkLst>
        <pc:spChg chg="add del">
          <ac:chgData name="Orellana, Katharine" userId="a3081e0f-778a-475f-840e-656d716815d1" providerId="ADAL" clId="{C3B49531-52CF-4627-B848-EFFD787838B1}" dt="2018-02-06T11:42:04.210" v="7540" actId="478"/>
          <ac:spMkLst>
            <pc:docMk/>
            <pc:sldMk cId="2090312098" sldId="472"/>
            <ac:spMk id="6" creationId="{D94F637F-340C-48A9-AEFB-4632B4F31655}"/>
          </ac:spMkLst>
        </pc:spChg>
      </pc:sldChg>
      <pc:sldChg chg="del">
        <pc:chgData name="Orellana, Katharine" userId="a3081e0f-778a-475f-840e-656d716815d1" providerId="ADAL" clId="{C3B49531-52CF-4627-B848-EFFD787838B1}" dt="2018-02-06T12:25:16.592" v="8262" actId="2696"/>
        <pc:sldMkLst>
          <pc:docMk/>
          <pc:sldMk cId="72877966" sldId="473"/>
        </pc:sldMkLst>
      </pc:sldChg>
      <pc:sldChg chg="del">
        <pc:chgData name="Orellana, Katharine" userId="a3081e0f-778a-475f-840e-656d716815d1" providerId="ADAL" clId="{C3B49531-52CF-4627-B848-EFFD787838B1}" dt="2018-02-06T12:52:06.860" v="8735" actId="2696"/>
        <pc:sldMkLst>
          <pc:docMk/>
          <pc:sldMk cId="2191183714" sldId="474"/>
        </pc:sldMkLst>
      </pc:sldChg>
      <pc:sldChg chg="addSp delSp modSp add modAnim modNotesTx">
        <pc:chgData name="Orellana, Katharine" userId="a3081e0f-778a-475f-840e-656d716815d1" providerId="ADAL" clId="{C3B49531-52CF-4627-B848-EFFD787838B1}" dt="2018-02-07T10:19:52.573" v="9688" actId="20577"/>
        <pc:sldMkLst>
          <pc:docMk/>
          <pc:sldMk cId="1362211727" sldId="475"/>
        </pc:sldMkLst>
        <pc:spChg chg="mod">
          <ac:chgData name="Orellana, Katharine" userId="a3081e0f-778a-475f-840e-656d716815d1" providerId="ADAL" clId="{C3B49531-52CF-4627-B848-EFFD787838B1}" dt="2018-02-07T10:17:58.330" v="9685" actId="1036"/>
          <ac:spMkLst>
            <pc:docMk/>
            <pc:sldMk cId="1362211727" sldId="475"/>
            <ac:spMk id="4" creationId="{00000000-0000-0000-0000-000000000000}"/>
          </ac:spMkLst>
        </pc:spChg>
        <pc:spChg chg="mod">
          <ac:chgData name="Orellana, Katharine" userId="a3081e0f-778a-475f-840e-656d716815d1" providerId="ADAL" clId="{C3B49531-52CF-4627-B848-EFFD787838B1}" dt="2018-02-07T10:16:34.835" v="9643" actId="6549"/>
          <ac:spMkLst>
            <pc:docMk/>
            <pc:sldMk cId="1362211727" sldId="475"/>
            <ac:spMk id="5" creationId="{00000000-0000-0000-0000-000000000000}"/>
          </ac:spMkLst>
        </pc:spChg>
        <pc:spChg chg="add del mod">
          <ac:chgData name="Orellana, Katharine" userId="a3081e0f-778a-475f-840e-656d716815d1" providerId="ADAL" clId="{C3B49531-52CF-4627-B848-EFFD787838B1}" dt="2018-02-06T11:45:20.451" v="7570" actId="478"/>
          <ac:spMkLst>
            <pc:docMk/>
            <pc:sldMk cId="1362211727" sldId="475"/>
            <ac:spMk id="6" creationId="{6D8A32D3-122F-4BBC-BD2A-EF1EFB7E8276}"/>
          </ac:spMkLst>
        </pc:spChg>
        <pc:spChg chg="del mod">
          <ac:chgData name="Orellana, Katharine" userId="a3081e0f-778a-475f-840e-656d716815d1" providerId="ADAL" clId="{C3B49531-52CF-4627-B848-EFFD787838B1}" dt="2018-02-07T10:16:38.757" v="9644" actId="478"/>
          <ac:spMkLst>
            <pc:docMk/>
            <pc:sldMk cId="1362211727" sldId="475"/>
            <ac:spMk id="7" creationId="{A854DF9E-4CC7-4A09-B652-67736B5286A0}"/>
          </ac:spMkLst>
        </pc:spChg>
        <pc:spChg chg="mod">
          <ac:chgData name="Orellana, Katharine" userId="a3081e0f-778a-475f-840e-656d716815d1" providerId="ADAL" clId="{C3B49531-52CF-4627-B848-EFFD787838B1}" dt="2018-02-06T11:45:18.058" v="7569" actId="14100"/>
          <ac:spMkLst>
            <pc:docMk/>
            <pc:sldMk cId="1362211727" sldId="475"/>
            <ac:spMk id="9" creationId="{3F0241F7-3B6E-4E84-848E-149AA0A37AE6}"/>
          </ac:spMkLst>
        </pc:spChg>
        <pc:spChg chg="add del">
          <ac:chgData name="Orellana, Katharine" userId="a3081e0f-778a-475f-840e-656d716815d1" providerId="ADAL" clId="{C3B49531-52CF-4627-B848-EFFD787838B1}" dt="2018-02-06T11:45:22.819" v="7572" actId="478"/>
          <ac:spMkLst>
            <pc:docMk/>
            <pc:sldMk cId="1362211727" sldId="475"/>
            <ac:spMk id="11" creationId="{BA077B81-7B5F-424C-9F21-95E08E9E2C50}"/>
          </ac:spMkLst>
        </pc:spChg>
        <pc:spChg chg="add mod">
          <ac:chgData name="Orellana, Katharine" userId="a3081e0f-778a-475f-840e-656d716815d1" providerId="ADAL" clId="{C3B49531-52CF-4627-B848-EFFD787838B1}" dt="2018-02-07T10:19:52.573" v="9688" actId="20577"/>
          <ac:spMkLst>
            <pc:docMk/>
            <pc:sldMk cId="1362211727" sldId="475"/>
            <ac:spMk id="21" creationId="{3C485C2C-0978-4190-9698-4E6F13752546}"/>
          </ac:spMkLst>
        </pc:spChg>
        <pc:spChg chg="add del mod">
          <ac:chgData name="Orellana, Katharine" userId="a3081e0f-778a-475f-840e-656d716815d1" providerId="ADAL" clId="{C3B49531-52CF-4627-B848-EFFD787838B1}" dt="2018-02-07T10:16:39.711" v="9645" actId="478"/>
          <ac:spMkLst>
            <pc:docMk/>
            <pc:sldMk cId="1362211727" sldId="475"/>
            <ac:spMk id="25" creationId="{90A62541-8078-495B-BC84-909FFC54C3AD}"/>
          </ac:spMkLst>
        </pc:spChg>
        <pc:grpChg chg="add del mod">
          <ac:chgData name="Orellana, Katharine" userId="a3081e0f-778a-475f-840e-656d716815d1" providerId="ADAL" clId="{C3B49531-52CF-4627-B848-EFFD787838B1}" dt="2018-02-06T11:56:44.520" v="7643" actId="478"/>
          <ac:grpSpMkLst>
            <pc:docMk/>
            <pc:sldMk cId="1362211727" sldId="475"/>
            <ac:grpSpMk id="8" creationId="{B7BDC9D8-1B88-46EF-80BF-4B2903BF09B5}"/>
          </ac:grpSpMkLst>
        </pc:grpChg>
        <pc:grpChg chg="add del">
          <ac:chgData name="Orellana, Katharine" userId="a3081e0f-778a-475f-840e-656d716815d1" providerId="ADAL" clId="{C3B49531-52CF-4627-B848-EFFD787838B1}" dt="2018-02-06T11:45:22.146" v="7571" actId="478"/>
          <ac:grpSpMkLst>
            <pc:docMk/>
            <pc:sldMk cId="1362211727" sldId="475"/>
            <ac:grpSpMk id="12" creationId="{EED1EF91-2D40-404D-8BDF-B78FEE693462}"/>
          </ac:grpSpMkLst>
        </pc:grpChg>
        <pc:grpChg chg="add del mod">
          <ac:chgData name="Orellana, Katharine" userId="a3081e0f-778a-475f-840e-656d716815d1" providerId="ADAL" clId="{C3B49531-52CF-4627-B848-EFFD787838B1}" dt="2018-02-06T11:56:46.185" v="7646" actId="478"/>
          <ac:grpSpMkLst>
            <pc:docMk/>
            <pc:sldMk cId="1362211727" sldId="475"/>
            <ac:grpSpMk id="15" creationId="{FE990811-816B-4A5C-821A-CAF07CEAEFE2}"/>
          </ac:grpSpMkLst>
        </pc:grpChg>
        <pc:grpChg chg="add del mod">
          <ac:chgData name="Orellana, Katharine" userId="a3081e0f-778a-475f-840e-656d716815d1" providerId="ADAL" clId="{C3B49531-52CF-4627-B848-EFFD787838B1}" dt="2018-02-06T11:56:45.737" v="7645" actId="478"/>
          <ac:grpSpMkLst>
            <pc:docMk/>
            <pc:sldMk cId="1362211727" sldId="475"/>
            <ac:grpSpMk id="18" creationId="{AB5F5B2C-6879-408D-A1FA-6F04D7B937F3}"/>
          </ac:grpSpMkLst>
        </pc:grpChg>
        <pc:picChg chg="add del mod">
          <ac:chgData name="Orellana, Katharine" userId="a3081e0f-778a-475f-840e-656d716815d1" providerId="ADAL" clId="{C3B49531-52CF-4627-B848-EFFD787838B1}" dt="2018-02-07T10:16:40.383" v="9646" actId="478"/>
          <ac:picMkLst>
            <pc:docMk/>
            <pc:sldMk cId="1362211727" sldId="475"/>
            <ac:picMk id="22" creationId="{F90F4C4A-FFA7-44E7-85FE-5FC66AC018DE}"/>
          </ac:picMkLst>
        </pc:picChg>
        <pc:picChg chg="add del mod">
          <ac:chgData name="Orellana, Katharine" userId="a3081e0f-778a-475f-840e-656d716815d1" providerId="ADAL" clId="{C3B49531-52CF-4627-B848-EFFD787838B1}" dt="2018-02-07T10:16:41.618" v="9649" actId="478"/>
          <ac:picMkLst>
            <pc:docMk/>
            <pc:sldMk cId="1362211727" sldId="475"/>
            <ac:picMk id="23" creationId="{234CFD01-6F0E-4FF6-88C2-BE2156F841E8}"/>
          </ac:picMkLst>
        </pc:picChg>
        <pc:picChg chg="add mod">
          <ac:chgData name="Orellana, Katharine" userId="a3081e0f-778a-475f-840e-656d716815d1" providerId="ADAL" clId="{C3B49531-52CF-4627-B848-EFFD787838B1}" dt="2018-02-07T10:17:58.330" v="9685" actId="1036"/>
          <ac:picMkLst>
            <pc:docMk/>
            <pc:sldMk cId="1362211727" sldId="475"/>
            <ac:picMk id="1026" creationId="{10574095-988B-445B-AA04-615C39FE6690}"/>
          </ac:picMkLst>
        </pc:picChg>
        <pc:picChg chg="add mod">
          <ac:chgData name="Orellana, Katharine" userId="a3081e0f-778a-475f-840e-656d716815d1" providerId="ADAL" clId="{C3B49531-52CF-4627-B848-EFFD787838B1}" dt="2018-02-07T10:17:58.330" v="9685" actId="1036"/>
          <ac:picMkLst>
            <pc:docMk/>
            <pc:sldMk cId="1362211727" sldId="475"/>
            <ac:picMk id="1028" creationId="{814C8512-0C2E-4BD4-A103-ACC504F32E69}"/>
          </ac:picMkLst>
        </pc:picChg>
        <pc:picChg chg="add del mod">
          <ac:chgData name="Orellana, Katharine" userId="a3081e0f-778a-475f-840e-656d716815d1" providerId="ADAL" clId="{C3B49531-52CF-4627-B848-EFFD787838B1}" dt="2018-02-07T10:16:41.211" v="9648" actId="478"/>
          <ac:picMkLst>
            <pc:docMk/>
            <pc:sldMk cId="1362211727" sldId="475"/>
            <ac:picMk id="1030" creationId="{7B467078-547C-4587-A883-37CBCDD0C13F}"/>
          </ac:picMkLst>
        </pc:picChg>
        <pc:picChg chg="add del mod">
          <ac:chgData name="Orellana, Katharine" userId="a3081e0f-778a-475f-840e-656d716815d1" providerId="ADAL" clId="{C3B49531-52CF-4627-B848-EFFD787838B1}" dt="2018-02-07T10:16:40.793" v="9647" actId="478"/>
          <ac:picMkLst>
            <pc:docMk/>
            <pc:sldMk cId="1362211727" sldId="475"/>
            <ac:picMk id="1032" creationId="{75E3E0A1-850C-4A55-9566-E05830230BE7}"/>
          </ac:picMkLst>
        </pc:picChg>
      </pc:sldChg>
      <pc:sldChg chg="addSp delSp modSp add modAnim">
        <pc:chgData name="Orellana, Katharine" userId="a3081e0f-778a-475f-840e-656d716815d1" providerId="ADAL" clId="{C3B49531-52CF-4627-B848-EFFD787838B1}" dt="2018-02-07T13:55:40.001" v="10099" actId="1037"/>
        <pc:sldMkLst>
          <pc:docMk/>
          <pc:sldMk cId="3330511522" sldId="476"/>
        </pc:sldMkLst>
        <pc:spChg chg="add del mod">
          <ac:chgData name="Orellana, Katharine" userId="a3081e0f-778a-475f-840e-656d716815d1" providerId="ADAL" clId="{C3B49531-52CF-4627-B848-EFFD787838B1}" dt="2018-02-06T11:45:37.076" v="7579" actId="478"/>
          <ac:spMkLst>
            <pc:docMk/>
            <pc:sldMk cId="3330511522" sldId="476"/>
            <ac:spMk id="4" creationId="{8FD5E178-C34E-442B-9E75-B6348A2F6F9A}"/>
          </ac:spMkLst>
        </pc:spChg>
        <pc:spChg chg="mod">
          <ac:chgData name="Orellana, Katharine" userId="a3081e0f-778a-475f-840e-656d716815d1" providerId="ADAL" clId="{C3B49531-52CF-4627-B848-EFFD787838B1}" dt="2018-02-07T10:19:56.529" v="9690" actId="20577"/>
          <ac:spMkLst>
            <pc:docMk/>
            <pc:sldMk cId="3330511522" sldId="476"/>
            <ac:spMk id="8" creationId="{1FD465DB-F136-4AB0-893B-D3242CA471B6}"/>
          </ac:spMkLst>
        </pc:spChg>
        <pc:spChg chg="add del">
          <ac:chgData name="Orellana, Katharine" userId="a3081e0f-778a-475f-840e-656d716815d1" providerId="ADAL" clId="{C3B49531-52CF-4627-B848-EFFD787838B1}" dt="2018-02-06T11:45:35.287" v="7577" actId="478"/>
          <ac:spMkLst>
            <pc:docMk/>
            <pc:sldMk cId="3330511522" sldId="476"/>
            <ac:spMk id="10" creationId="{AF552827-210F-405F-B7FA-D81532969200}"/>
          </ac:spMkLst>
        </pc:spChg>
        <pc:spChg chg="del topLvl">
          <ac:chgData name="Orellana, Katharine" userId="a3081e0f-778a-475f-840e-656d716815d1" providerId="ADAL" clId="{C3B49531-52CF-4627-B848-EFFD787838B1}" dt="2018-02-06T11:45:42.755" v="7581" actId="478"/>
          <ac:spMkLst>
            <pc:docMk/>
            <pc:sldMk cId="3330511522" sldId="476"/>
            <ac:spMk id="15" creationId="{68141FB0-45B8-4A38-9871-77F88C13FE3A}"/>
          </ac:spMkLst>
        </pc:spChg>
        <pc:spChg chg="del topLvl">
          <ac:chgData name="Orellana, Katharine" userId="a3081e0f-778a-475f-840e-656d716815d1" providerId="ADAL" clId="{C3B49531-52CF-4627-B848-EFFD787838B1}" dt="2018-02-06T11:45:44.068" v="7582" actId="478"/>
          <ac:spMkLst>
            <pc:docMk/>
            <pc:sldMk cId="3330511522" sldId="476"/>
            <ac:spMk id="16" creationId="{83ECC12E-B8F0-445F-8E59-EAC3C92917BB}"/>
          </ac:spMkLst>
        </pc:spChg>
        <pc:spChg chg="add mod">
          <ac:chgData name="Orellana, Katharine" userId="a3081e0f-778a-475f-840e-656d716815d1" providerId="ADAL" clId="{C3B49531-52CF-4627-B848-EFFD787838B1}" dt="2018-02-07T13:55:40.001" v="10099" actId="1037"/>
          <ac:spMkLst>
            <pc:docMk/>
            <pc:sldMk cId="3330511522" sldId="476"/>
            <ac:spMk id="24" creationId="{0A94E112-74F8-4BBB-BEF7-AB50DE3DEA0E}"/>
          </ac:spMkLst>
        </pc:spChg>
        <pc:grpChg chg="add del mod">
          <ac:chgData name="Orellana, Katharine" userId="a3081e0f-778a-475f-840e-656d716815d1" providerId="ADAL" clId="{C3B49531-52CF-4627-B848-EFFD787838B1}" dt="2018-02-06T11:45:36.397" v="7578" actId="478"/>
          <ac:grpSpMkLst>
            <pc:docMk/>
            <pc:sldMk cId="3330511522" sldId="476"/>
            <ac:grpSpMk id="6" creationId="{E679D4A4-466D-4DEE-9742-FAECA3FBF43D}"/>
          </ac:grpSpMkLst>
        </pc:grpChg>
        <pc:grpChg chg="add del">
          <ac:chgData name="Orellana, Katharine" userId="a3081e0f-778a-475f-840e-656d716815d1" providerId="ADAL" clId="{C3B49531-52CF-4627-B848-EFFD787838B1}" dt="2018-02-06T11:45:34.803" v="7576" actId="478"/>
          <ac:grpSpMkLst>
            <pc:docMk/>
            <pc:sldMk cId="3330511522" sldId="476"/>
            <ac:grpSpMk id="11" creationId="{93180E9A-90C4-44BD-A936-0E2F7747D170}"/>
          </ac:grpSpMkLst>
        </pc:grpChg>
        <pc:grpChg chg="add del">
          <ac:chgData name="Orellana, Katharine" userId="a3081e0f-778a-475f-840e-656d716815d1" providerId="ADAL" clId="{C3B49531-52CF-4627-B848-EFFD787838B1}" dt="2018-02-06T11:45:42.755" v="7581" actId="478"/>
          <ac:grpSpMkLst>
            <pc:docMk/>
            <pc:sldMk cId="3330511522" sldId="476"/>
            <ac:grpSpMk id="14" creationId="{7FA54757-F1DA-431C-8817-1F6DB1F0756C}"/>
          </ac:grpSpMkLst>
        </pc:grpChg>
        <pc:grpChg chg="add del">
          <ac:chgData name="Orellana, Katharine" userId="a3081e0f-778a-475f-840e-656d716815d1" providerId="ADAL" clId="{C3B49531-52CF-4627-B848-EFFD787838B1}" dt="2018-02-06T11:56:49.086" v="7647" actId="478"/>
          <ac:grpSpMkLst>
            <pc:docMk/>
            <pc:sldMk cId="3330511522" sldId="476"/>
            <ac:grpSpMk id="17" creationId="{87B4DE15-BE8C-49DA-8354-49EFE42967F8}"/>
          </ac:grpSpMkLst>
        </pc:grpChg>
        <pc:grpChg chg="add del mod">
          <ac:chgData name="Orellana, Katharine" userId="a3081e0f-778a-475f-840e-656d716815d1" providerId="ADAL" clId="{C3B49531-52CF-4627-B848-EFFD787838B1}" dt="2018-02-06T11:56:49.369" v="7648" actId="478"/>
          <ac:grpSpMkLst>
            <pc:docMk/>
            <pc:sldMk cId="3330511522" sldId="476"/>
            <ac:grpSpMk id="20" creationId="{63A96956-C2C9-41F2-BCA4-B7FAB558205A}"/>
          </ac:grpSpMkLst>
        </pc:grpChg>
        <pc:picChg chg="add mod">
          <ac:chgData name="Orellana, Katharine" userId="a3081e0f-778a-475f-840e-656d716815d1" providerId="ADAL" clId="{C3B49531-52CF-4627-B848-EFFD787838B1}" dt="2018-02-06T13:10:51.671" v="8970" actId="1038"/>
          <ac:picMkLst>
            <pc:docMk/>
            <pc:sldMk cId="3330511522" sldId="476"/>
            <ac:picMk id="23" creationId="{46E3AA87-A501-4780-853C-498954E71865}"/>
          </ac:picMkLst>
        </pc:picChg>
        <pc:picChg chg="add mod">
          <ac:chgData name="Orellana, Katharine" userId="a3081e0f-778a-475f-840e-656d716815d1" providerId="ADAL" clId="{C3B49531-52CF-4627-B848-EFFD787838B1}" dt="2018-02-06T13:10:51.671" v="8970" actId="1038"/>
          <ac:picMkLst>
            <pc:docMk/>
            <pc:sldMk cId="3330511522" sldId="476"/>
            <ac:picMk id="25" creationId="{FCE7F43C-32B3-42C4-965F-5210ECDFFD67}"/>
          </ac:picMkLst>
        </pc:picChg>
        <pc:picChg chg="add del mod">
          <ac:chgData name="Orellana, Katharine" userId="a3081e0f-778a-475f-840e-656d716815d1" providerId="ADAL" clId="{C3B49531-52CF-4627-B848-EFFD787838B1}" dt="2018-02-06T12:30:40.871" v="8330" actId="478"/>
          <ac:picMkLst>
            <pc:docMk/>
            <pc:sldMk cId="3330511522" sldId="476"/>
            <ac:picMk id="27" creationId="{E17413DD-0C91-4267-B3B3-42C3E3DBBC30}"/>
          </ac:picMkLst>
        </pc:picChg>
        <pc:picChg chg="add mod">
          <ac:chgData name="Orellana, Katharine" userId="a3081e0f-778a-475f-840e-656d716815d1" providerId="ADAL" clId="{C3B49531-52CF-4627-B848-EFFD787838B1}" dt="2018-02-07T13:27:05.075" v="9993" actId="1035"/>
          <ac:picMkLst>
            <pc:docMk/>
            <pc:sldMk cId="3330511522" sldId="476"/>
            <ac:picMk id="28" creationId="{0F853BD6-EC30-4B8E-A87C-D95FF782CF85}"/>
          </ac:picMkLst>
        </pc:picChg>
        <pc:picChg chg="add mod">
          <ac:chgData name="Orellana, Katharine" userId="a3081e0f-778a-475f-840e-656d716815d1" providerId="ADAL" clId="{C3B49531-52CF-4627-B848-EFFD787838B1}" dt="2018-02-06T13:10:51.671" v="8970" actId="1038"/>
          <ac:picMkLst>
            <pc:docMk/>
            <pc:sldMk cId="3330511522" sldId="476"/>
            <ac:picMk id="2050" creationId="{207E5F9F-609F-425B-866A-59175381117F}"/>
          </ac:picMkLst>
        </pc:picChg>
        <pc:picChg chg="add mod">
          <ac:chgData name="Orellana, Katharine" userId="a3081e0f-778a-475f-840e-656d716815d1" providerId="ADAL" clId="{C3B49531-52CF-4627-B848-EFFD787838B1}" dt="2018-02-06T13:10:51.671" v="8970" actId="1038"/>
          <ac:picMkLst>
            <pc:docMk/>
            <pc:sldMk cId="3330511522" sldId="476"/>
            <ac:picMk id="2052" creationId="{7A462B5E-A078-46C4-8C2B-08F0E4BE5C8F}"/>
          </ac:picMkLst>
        </pc:picChg>
        <pc:picChg chg="add mod">
          <ac:chgData name="Orellana, Katharine" userId="a3081e0f-778a-475f-840e-656d716815d1" providerId="ADAL" clId="{C3B49531-52CF-4627-B848-EFFD787838B1}" dt="2018-02-07T13:27:18.363" v="9994" actId="688"/>
          <ac:picMkLst>
            <pc:docMk/>
            <pc:sldMk cId="3330511522" sldId="476"/>
            <ac:picMk id="2054" creationId="{F6D11156-4DE2-422A-BEA3-AA614A27AE00}"/>
          </ac:picMkLst>
        </pc:picChg>
      </pc:sldChg>
      <pc:sldChg chg="delSp modSp add delAnim modAnim modNotesTx">
        <pc:chgData name="Orellana, Katharine" userId="a3081e0f-778a-475f-840e-656d716815d1" providerId="ADAL" clId="{C3B49531-52CF-4627-B848-EFFD787838B1}" dt="2018-02-07T13:45:18.037" v="10074" actId="20577"/>
        <pc:sldMkLst>
          <pc:docMk/>
          <pc:sldMk cId="2456090938" sldId="477"/>
        </pc:sldMkLst>
        <pc:spChg chg="mod">
          <ac:chgData name="Orellana, Katharine" userId="a3081e0f-778a-475f-840e-656d716815d1" providerId="ADAL" clId="{C3B49531-52CF-4627-B848-EFFD787838B1}" dt="2018-02-07T13:45:18.037" v="10074" actId="20577"/>
          <ac:spMkLst>
            <pc:docMk/>
            <pc:sldMk cId="2456090938" sldId="477"/>
            <ac:spMk id="3" creationId="{00000000-0000-0000-0000-000000000000}"/>
          </ac:spMkLst>
        </pc:spChg>
        <pc:spChg chg="del mod">
          <ac:chgData name="Orellana, Katharine" userId="a3081e0f-778a-475f-840e-656d716815d1" providerId="ADAL" clId="{C3B49531-52CF-4627-B848-EFFD787838B1}" dt="2018-02-06T13:12:11.228" v="8980" actId="478"/>
          <ac:spMkLst>
            <pc:docMk/>
            <pc:sldMk cId="2456090938" sldId="477"/>
            <ac:spMk id="7" creationId="{1B553FC7-8E30-4A2A-BE9A-AEFE83FFE7D0}"/>
          </ac:spMkLst>
        </pc:spChg>
        <pc:spChg chg="mod">
          <ac:chgData name="Orellana, Katharine" userId="a3081e0f-778a-475f-840e-656d716815d1" providerId="ADAL" clId="{C3B49531-52CF-4627-B848-EFFD787838B1}" dt="2018-02-07T11:28:07.224" v="9882" actId="1076"/>
          <ac:spMkLst>
            <pc:docMk/>
            <pc:sldMk cId="2456090938" sldId="477"/>
            <ac:spMk id="18" creationId="{00000000-0000-0000-0000-000000000000}"/>
          </ac:spMkLst>
        </pc:spChg>
        <pc:picChg chg="mod">
          <ac:chgData name="Orellana, Katharine" userId="a3081e0f-778a-475f-840e-656d716815d1" providerId="ADAL" clId="{C3B49531-52CF-4627-B848-EFFD787838B1}" dt="2018-02-07T11:28:12.194" v="9886" actId="1036"/>
          <ac:picMkLst>
            <pc:docMk/>
            <pc:sldMk cId="2456090938" sldId="477"/>
            <ac:picMk id="19" creationId="{00000000-0000-0000-0000-000000000000}"/>
          </ac:picMkLst>
        </pc:picChg>
      </pc:sldChg>
      <pc:sldChg chg="add del">
        <pc:chgData name="Orellana, Katharine" userId="a3081e0f-778a-475f-840e-656d716815d1" providerId="ADAL" clId="{C3B49531-52CF-4627-B848-EFFD787838B1}" dt="2018-02-07T13:41:45.216" v="10032"/>
        <pc:sldMkLst>
          <pc:docMk/>
          <pc:sldMk cId="1916380932" sldId="478"/>
        </pc:sldMkLst>
      </pc:sldChg>
    </pc:docChg>
  </pc:docChgLst>
  <pc:docChgLst>
    <pc:chgData name="Orellana, Katharine" userId="a3081e0f-778a-475f-840e-656d716815d1" providerId="ADAL" clId="{C5134436-9457-4355-901A-08455F79D4C5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5BA43-692F-4327-80C6-FA03D39E551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54365-D0AB-46CD-AC50-D0E74A04B38F}">
      <dgm:prSet phldrT="[Text]" custT="1"/>
      <dgm:spPr>
        <a:solidFill>
          <a:schemeClr val="bg1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marL="0" indent="0" algn="ctr"/>
          <a:r>
            <a:rPr lang="en-US" sz="1900" b="1" dirty="0">
              <a:solidFill>
                <a:schemeClr val="accent6">
                  <a:lumMod val="75000"/>
                </a:schemeClr>
              </a:solidFill>
            </a:rPr>
            <a:t>Day centre </a:t>
          </a:r>
          <a:r>
            <a:rPr lang="en-US" sz="1900" b="1" spc="-20" baseline="0" dirty="0">
              <a:solidFill>
                <a:schemeClr val="accent6">
                  <a:lumMod val="75000"/>
                </a:schemeClr>
              </a:solidFill>
            </a:rPr>
            <a:t>attendance</a:t>
          </a:r>
        </a:p>
      </dgm:t>
    </dgm:pt>
    <dgm:pt modelId="{38DBB48F-E5B7-4CB0-B30D-162554C8C59E}" type="parTrans" cxnId="{8EF772A3-A8AA-448C-AD43-07904AC08486}">
      <dgm:prSet/>
      <dgm:spPr/>
      <dgm:t>
        <a:bodyPr/>
        <a:lstStyle/>
        <a:p>
          <a:pPr algn="ctr"/>
          <a:endParaRPr lang="en-US" sz="2800"/>
        </a:p>
      </dgm:t>
    </dgm:pt>
    <dgm:pt modelId="{9ED09682-0CF3-4A10-8B84-DC354932E02D}" type="sibTrans" cxnId="{8EF772A3-A8AA-448C-AD43-07904AC08486}">
      <dgm:prSet/>
      <dgm:spPr/>
      <dgm:t>
        <a:bodyPr/>
        <a:lstStyle/>
        <a:p>
          <a:pPr algn="ctr"/>
          <a:endParaRPr lang="en-US" sz="2800"/>
        </a:p>
      </dgm:t>
    </dgm:pt>
    <dgm:pt modelId="{A289A01C-05D3-4209-8B82-42E73BCFA572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2400" dirty="0">
              <a:solidFill>
                <a:schemeClr val="accent6">
                  <a:lumMod val="50000"/>
                </a:schemeClr>
              </a:solidFill>
            </a:rPr>
            <a:t>Social isolation</a:t>
          </a:r>
        </a:p>
      </dgm:t>
    </dgm:pt>
    <dgm:pt modelId="{E2CCA7D0-8313-4016-9921-CFE1E75C58DE}" type="parTrans" cxnId="{196B1F6D-81A5-44E2-A50E-E143122E5528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endParaRPr lang="en-US" sz="2000"/>
        </a:p>
      </dgm:t>
    </dgm:pt>
    <dgm:pt modelId="{53476036-BF8F-4077-AAB3-9CCBB01C35AD}" type="sibTrans" cxnId="{196B1F6D-81A5-44E2-A50E-E143122E5528}">
      <dgm:prSet/>
      <dgm:spPr/>
      <dgm:t>
        <a:bodyPr/>
        <a:lstStyle/>
        <a:p>
          <a:pPr algn="ctr"/>
          <a:endParaRPr lang="en-US" sz="2800"/>
        </a:p>
      </dgm:t>
    </dgm:pt>
    <dgm:pt modelId="{C8F14440-C700-48BA-A3BB-D7CF795EAF3B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2400" dirty="0">
              <a:solidFill>
                <a:schemeClr val="accent6">
                  <a:lumMod val="50000"/>
                </a:schemeClr>
              </a:solidFill>
            </a:rPr>
            <a:t>Feeling the need for activity</a:t>
          </a:r>
        </a:p>
      </dgm:t>
    </dgm:pt>
    <dgm:pt modelId="{FB6D2AFE-7A4A-4C8F-BB2F-EA7878E0452D}" type="parTrans" cxnId="{DA0EAE41-12B6-4EC5-993F-03450D50B18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endParaRPr lang="en-US" sz="1800"/>
        </a:p>
      </dgm:t>
    </dgm:pt>
    <dgm:pt modelId="{6C5F257D-C78E-4031-9D57-A58BD2DAD7D2}" type="sibTrans" cxnId="{DA0EAE41-12B6-4EC5-993F-03450D50B181}">
      <dgm:prSet/>
      <dgm:spPr/>
      <dgm:t>
        <a:bodyPr/>
        <a:lstStyle/>
        <a:p>
          <a:pPr algn="ctr"/>
          <a:endParaRPr lang="en-US" sz="2800"/>
        </a:p>
      </dgm:t>
    </dgm:pt>
    <dgm:pt modelId="{977A0607-A95C-4823-8FCB-FA111A8E3F85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2400" dirty="0">
              <a:solidFill>
                <a:schemeClr val="accent6">
                  <a:lumMod val="50000"/>
                </a:schemeClr>
              </a:solidFill>
            </a:rPr>
            <a:t>Loss of mobility</a:t>
          </a:r>
        </a:p>
      </dgm:t>
    </dgm:pt>
    <dgm:pt modelId="{42D64D22-EF9E-4825-B4B0-3BAEAD239635}" type="parTrans" cxnId="{0AC0C48C-1622-401F-AA63-C19160CF86E0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endParaRPr lang="en-US" sz="2000"/>
        </a:p>
      </dgm:t>
    </dgm:pt>
    <dgm:pt modelId="{EFB9C01A-9D76-481B-B6F0-BB0FCC8A3AAC}" type="sibTrans" cxnId="{0AC0C48C-1622-401F-AA63-C19160CF86E0}">
      <dgm:prSet/>
      <dgm:spPr/>
      <dgm:t>
        <a:bodyPr/>
        <a:lstStyle/>
        <a:p>
          <a:pPr algn="ctr"/>
          <a:endParaRPr lang="en-US" sz="2800"/>
        </a:p>
      </dgm:t>
    </dgm:pt>
    <dgm:pt modelId="{C79F8CC2-FF6F-46CC-9E95-EF24696BBABC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2400" dirty="0">
              <a:solidFill>
                <a:schemeClr val="accent6">
                  <a:lumMod val="50000"/>
                </a:schemeClr>
              </a:solidFill>
            </a:rPr>
            <a:t>Poor mental health or wellbeing</a:t>
          </a:r>
        </a:p>
      </dgm:t>
    </dgm:pt>
    <dgm:pt modelId="{659DF52F-2306-40AA-9A32-1D44FF2EEF85}" type="parTrans" cxnId="{1849E3C9-86EA-417A-96AC-E7739E89FC0E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endParaRPr lang="en-US" sz="2000"/>
        </a:p>
      </dgm:t>
    </dgm:pt>
    <dgm:pt modelId="{F9E3DA4D-AF42-4402-B297-E775783F569E}" type="sibTrans" cxnId="{1849E3C9-86EA-417A-96AC-E7739E89FC0E}">
      <dgm:prSet/>
      <dgm:spPr/>
      <dgm:t>
        <a:bodyPr/>
        <a:lstStyle/>
        <a:p>
          <a:pPr algn="ctr"/>
          <a:endParaRPr lang="en-US" sz="2800"/>
        </a:p>
      </dgm:t>
    </dgm:pt>
    <dgm:pt modelId="{C330C6B2-F05B-4084-98D2-484B53A39C89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2400" dirty="0">
              <a:solidFill>
                <a:schemeClr val="accent6">
                  <a:lumMod val="50000"/>
                </a:schemeClr>
              </a:solidFill>
            </a:rPr>
            <a:t>Feeling a need to get out of the house</a:t>
          </a:r>
        </a:p>
      </dgm:t>
    </dgm:pt>
    <dgm:pt modelId="{D0E9F154-11AC-40D4-88BA-63B0B63EC0AB}" type="parTrans" cxnId="{97729F8A-2CF3-4846-8C21-953E9749C2ED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endParaRPr lang="en-US" sz="1600"/>
        </a:p>
      </dgm:t>
    </dgm:pt>
    <dgm:pt modelId="{6B1320F7-AA3E-4967-A864-B964F5E2CADA}" type="sibTrans" cxnId="{97729F8A-2CF3-4846-8C21-953E9749C2ED}">
      <dgm:prSet/>
      <dgm:spPr/>
      <dgm:t>
        <a:bodyPr/>
        <a:lstStyle/>
        <a:p>
          <a:pPr algn="ctr"/>
          <a:endParaRPr lang="en-US" sz="2800"/>
        </a:p>
      </dgm:t>
    </dgm:pt>
    <dgm:pt modelId="{400AE584-652D-4CC5-9964-26768F0A138A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2400" dirty="0">
              <a:solidFill>
                <a:schemeClr val="accent6">
                  <a:lumMod val="50000"/>
                </a:schemeClr>
              </a:solidFill>
            </a:rPr>
            <a:t>Carer-related matters</a:t>
          </a:r>
        </a:p>
      </dgm:t>
    </dgm:pt>
    <dgm:pt modelId="{94AE4079-8D36-4B51-8ADD-B331F44C00ED}" type="parTrans" cxnId="{F308D1E7-C081-4BC9-9E90-B3BBFDDAA4C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endParaRPr lang="en-US" sz="2000"/>
        </a:p>
      </dgm:t>
    </dgm:pt>
    <dgm:pt modelId="{6F91EBF6-439A-4474-B725-0A86657CD5A4}" type="sibTrans" cxnId="{F308D1E7-C081-4BC9-9E90-B3BBFDDAA4C6}">
      <dgm:prSet/>
      <dgm:spPr/>
      <dgm:t>
        <a:bodyPr/>
        <a:lstStyle/>
        <a:p>
          <a:pPr algn="ctr"/>
          <a:endParaRPr lang="en-US" sz="2800"/>
        </a:p>
      </dgm:t>
    </dgm:pt>
    <dgm:pt modelId="{F78A81EB-53BA-4BD1-80C7-DB806ADE6A0D}" type="pres">
      <dgm:prSet presAssocID="{CEF5BA43-692F-4327-80C6-FA03D39E55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680CA6-5D66-4AE2-882E-433793FC472C}" type="pres">
      <dgm:prSet presAssocID="{63354365-D0AB-46CD-AC50-D0E74A04B38F}" presName="centerShape" presStyleLbl="node0" presStyleIdx="0" presStyleCnt="1" custScaleX="171609" custScaleY="135488" custLinFactNeighborY="-1700"/>
      <dgm:spPr/>
      <dgm:t>
        <a:bodyPr/>
        <a:lstStyle/>
        <a:p>
          <a:endParaRPr lang="en-GB"/>
        </a:p>
      </dgm:t>
    </dgm:pt>
    <dgm:pt modelId="{79132F5D-DF38-452F-99BD-7D195A77DA90}" type="pres">
      <dgm:prSet presAssocID="{E2CCA7D0-8313-4016-9921-CFE1E75C58DE}" presName="parTrans" presStyleLbl="sibTrans2D1" presStyleIdx="0" presStyleCnt="6" custAng="10800000" custScaleX="177473" custScaleY="103653" custLinFactNeighborY="-1450"/>
      <dgm:spPr/>
      <dgm:t>
        <a:bodyPr/>
        <a:lstStyle/>
        <a:p>
          <a:endParaRPr lang="en-GB"/>
        </a:p>
      </dgm:t>
    </dgm:pt>
    <dgm:pt modelId="{E3494B47-A806-4F6E-8A6C-95BA824F36AC}" type="pres">
      <dgm:prSet presAssocID="{E2CCA7D0-8313-4016-9921-CFE1E75C58DE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B516E620-83AA-44F5-9BCB-7E610A8012D1}" type="pres">
      <dgm:prSet presAssocID="{A289A01C-05D3-4209-8B82-42E73BCFA572}" presName="node" presStyleLbl="node1" presStyleIdx="0" presStyleCnt="6" custScaleX="193209" custScaleY="92531" custRadScaleRad="97550" custRadScaleInc="75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7DE806-CB04-4784-8FA0-7692AD88C8D8}" type="pres">
      <dgm:prSet presAssocID="{FB6D2AFE-7A4A-4C8F-BB2F-EA7878E0452D}" presName="parTrans" presStyleLbl="sibTrans2D1" presStyleIdx="1" presStyleCnt="6" custAng="10965218" custScaleX="222825" custScaleY="90966" custLinFactNeighborX="8184" custLinFactNeighborY="-11030"/>
      <dgm:spPr/>
      <dgm:t>
        <a:bodyPr/>
        <a:lstStyle/>
        <a:p>
          <a:endParaRPr lang="en-GB"/>
        </a:p>
      </dgm:t>
    </dgm:pt>
    <dgm:pt modelId="{546DF58C-B264-44FB-8ED6-97F66D001507}" type="pres">
      <dgm:prSet presAssocID="{FB6D2AFE-7A4A-4C8F-BB2F-EA7878E0452D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232451DB-6D6E-4F34-B2B5-AE9E4AB39E1A}" type="pres">
      <dgm:prSet presAssocID="{C8F14440-C700-48BA-A3BB-D7CF795EAF3B}" presName="node" presStyleLbl="node1" presStyleIdx="1" presStyleCnt="6" custScaleX="193209" custScaleY="107118" custRadScaleRad="147443" custRadScaleInc="506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FA614C-7ED2-49C7-AFE3-D457BB7524AA}" type="pres">
      <dgm:prSet presAssocID="{42D64D22-EF9E-4825-B4B0-3BAEAD239635}" presName="parTrans" presStyleLbl="sibTrans2D1" presStyleIdx="2" presStyleCnt="6" custAng="11118920" custScaleX="248721" custScaleY="93770" custLinFactNeighborX="12284" custLinFactNeighborY="37128"/>
      <dgm:spPr/>
      <dgm:t>
        <a:bodyPr/>
        <a:lstStyle/>
        <a:p>
          <a:endParaRPr lang="en-GB"/>
        </a:p>
      </dgm:t>
    </dgm:pt>
    <dgm:pt modelId="{D16360D2-FC27-4299-AC35-D9279DE1DFE9}" type="pres">
      <dgm:prSet presAssocID="{42D64D22-EF9E-4825-B4B0-3BAEAD239635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E31FEF4C-ED98-4A41-BEB2-730E230FA242}" type="pres">
      <dgm:prSet presAssocID="{977A0607-A95C-4823-8FCB-FA111A8E3F85}" presName="node" presStyleLbl="node1" presStyleIdx="2" presStyleCnt="6" custScaleX="193209" custScaleY="107118" custRadScaleRad="144906" custRadScaleInc="-341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D7C846-41BF-4A2E-B998-CFD9F0187183}" type="pres">
      <dgm:prSet presAssocID="{659DF52F-2306-40AA-9A32-1D44FF2EEF85}" presName="parTrans" presStyleLbl="sibTrans2D1" presStyleIdx="3" presStyleCnt="6" custAng="10963721" custScaleX="221221" custScaleY="105467" custLinFactNeighborX="-9942" custLinFactNeighborY="11196"/>
      <dgm:spPr/>
      <dgm:t>
        <a:bodyPr/>
        <a:lstStyle/>
        <a:p>
          <a:endParaRPr lang="en-GB"/>
        </a:p>
      </dgm:t>
    </dgm:pt>
    <dgm:pt modelId="{92990210-EBC4-4E2A-929C-1E58A685A5A4}" type="pres">
      <dgm:prSet presAssocID="{659DF52F-2306-40AA-9A32-1D44FF2EEF85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E4DD10BE-F3A3-4F96-A1FE-E37647E080AB}" type="pres">
      <dgm:prSet presAssocID="{C79F8CC2-FF6F-46CC-9E95-EF24696BBABC}" presName="node" presStyleLbl="node1" presStyleIdx="3" presStyleCnt="6" custScaleX="196545" custScaleY="100614" custRadScaleRad="99703" custRadScaleInc="2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449C73-148B-4AB1-9938-69C3DC6BFCCA}" type="pres">
      <dgm:prSet presAssocID="{D0E9F154-11AC-40D4-88BA-63B0B63EC0AB}" presName="parTrans" presStyleLbl="sibTrans2D1" presStyleIdx="4" presStyleCnt="6" custAng="10562160" custScaleX="286828" custScaleY="89951" custLinFactNeighborX="-26765" custLinFactNeighborY="25763"/>
      <dgm:spPr/>
      <dgm:t>
        <a:bodyPr/>
        <a:lstStyle/>
        <a:p>
          <a:endParaRPr lang="en-GB"/>
        </a:p>
      </dgm:t>
    </dgm:pt>
    <dgm:pt modelId="{5BFDDD3B-3258-499B-BBC2-F900D94A6F18}" type="pres">
      <dgm:prSet presAssocID="{D0E9F154-11AC-40D4-88BA-63B0B63EC0AB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7028F48E-8CCA-4BCF-8C97-5FE09764D5DA}" type="pres">
      <dgm:prSet presAssocID="{C330C6B2-F05B-4084-98D2-484B53A39C89}" presName="node" presStyleLbl="node1" presStyleIdx="4" presStyleCnt="6" custScaleX="193209" custScaleY="107118" custRadScaleRad="138782" custRadScaleInc="417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D1F379-8226-4605-9A31-5184080EE20E}" type="pres">
      <dgm:prSet presAssocID="{94AE4079-8D36-4B51-8ADD-B331F44C00ED}" presName="parTrans" presStyleLbl="sibTrans2D1" presStyleIdx="5" presStyleCnt="6" custAng="10804098" custScaleX="360686" custScaleY="101796" custLinFactNeighborX="-90014" custLinFactNeighborY="-16127"/>
      <dgm:spPr/>
      <dgm:t>
        <a:bodyPr/>
        <a:lstStyle/>
        <a:p>
          <a:endParaRPr lang="en-GB"/>
        </a:p>
      </dgm:t>
    </dgm:pt>
    <dgm:pt modelId="{EE2AAE84-B494-4CFA-A2B0-FD57AD6A0895}" type="pres">
      <dgm:prSet presAssocID="{94AE4079-8D36-4B51-8ADD-B331F44C00ED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032065B7-8ECF-42A2-B439-82BBBC18558C}" type="pres">
      <dgm:prSet presAssocID="{400AE584-652D-4CC5-9964-26768F0A138A}" presName="node" presStyleLbl="node1" presStyleIdx="5" presStyleCnt="6" custScaleX="193209" custScaleY="107118" custRadScaleRad="144550" custRadScaleInc="-334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49E3C9-86EA-417A-96AC-E7739E89FC0E}" srcId="{63354365-D0AB-46CD-AC50-D0E74A04B38F}" destId="{C79F8CC2-FF6F-46CC-9E95-EF24696BBABC}" srcOrd="3" destOrd="0" parTransId="{659DF52F-2306-40AA-9A32-1D44FF2EEF85}" sibTransId="{F9E3DA4D-AF42-4402-B297-E775783F569E}"/>
    <dgm:cxn modelId="{EE27F3CE-34B9-4181-ACA2-E8A8C09EAA10}" type="presOf" srcId="{E2CCA7D0-8313-4016-9921-CFE1E75C58DE}" destId="{79132F5D-DF38-452F-99BD-7D195A77DA90}" srcOrd="0" destOrd="0" presId="urn:microsoft.com/office/officeart/2005/8/layout/radial5"/>
    <dgm:cxn modelId="{8CCE9658-B7E8-4CEA-A9F5-0ED59F50E950}" type="presOf" srcId="{94AE4079-8D36-4B51-8ADD-B331F44C00ED}" destId="{64D1F379-8226-4605-9A31-5184080EE20E}" srcOrd="0" destOrd="0" presId="urn:microsoft.com/office/officeart/2005/8/layout/radial5"/>
    <dgm:cxn modelId="{88604677-2826-4ECF-BF1D-0621C721A061}" type="presOf" srcId="{E2CCA7D0-8313-4016-9921-CFE1E75C58DE}" destId="{E3494B47-A806-4F6E-8A6C-95BA824F36AC}" srcOrd="1" destOrd="0" presId="urn:microsoft.com/office/officeart/2005/8/layout/radial5"/>
    <dgm:cxn modelId="{196B1F6D-81A5-44E2-A50E-E143122E5528}" srcId="{63354365-D0AB-46CD-AC50-D0E74A04B38F}" destId="{A289A01C-05D3-4209-8B82-42E73BCFA572}" srcOrd="0" destOrd="0" parTransId="{E2CCA7D0-8313-4016-9921-CFE1E75C58DE}" sibTransId="{53476036-BF8F-4077-AAB3-9CCBB01C35AD}"/>
    <dgm:cxn modelId="{001B1ED6-6CEC-48D3-A3AC-BF9E2B8C3B4E}" type="presOf" srcId="{A289A01C-05D3-4209-8B82-42E73BCFA572}" destId="{B516E620-83AA-44F5-9BCB-7E610A8012D1}" srcOrd="0" destOrd="0" presId="urn:microsoft.com/office/officeart/2005/8/layout/radial5"/>
    <dgm:cxn modelId="{D481C065-C6DF-4CDB-8F27-07B31C3D1600}" type="presOf" srcId="{D0E9F154-11AC-40D4-88BA-63B0B63EC0AB}" destId="{5BFDDD3B-3258-499B-BBC2-F900D94A6F18}" srcOrd="1" destOrd="0" presId="urn:microsoft.com/office/officeart/2005/8/layout/radial5"/>
    <dgm:cxn modelId="{D1BF6DB5-AA5A-4BBA-B85F-69C198C2BB1E}" type="presOf" srcId="{FB6D2AFE-7A4A-4C8F-BB2F-EA7878E0452D}" destId="{3F7DE806-CB04-4784-8FA0-7692AD88C8D8}" srcOrd="0" destOrd="0" presId="urn:microsoft.com/office/officeart/2005/8/layout/radial5"/>
    <dgm:cxn modelId="{22DEB49D-BFFF-4ED9-89BF-2D411499FBF0}" type="presOf" srcId="{FB6D2AFE-7A4A-4C8F-BB2F-EA7878E0452D}" destId="{546DF58C-B264-44FB-8ED6-97F66D001507}" srcOrd="1" destOrd="0" presId="urn:microsoft.com/office/officeart/2005/8/layout/radial5"/>
    <dgm:cxn modelId="{97729F8A-2CF3-4846-8C21-953E9749C2ED}" srcId="{63354365-D0AB-46CD-AC50-D0E74A04B38F}" destId="{C330C6B2-F05B-4084-98D2-484B53A39C89}" srcOrd="4" destOrd="0" parTransId="{D0E9F154-11AC-40D4-88BA-63B0B63EC0AB}" sibTransId="{6B1320F7-AA3E-4967-A864-B964F5E2CADA}"/>
    <dgm:cxn modelId="{0898414F-BABA-4DEC-89E2-E704EA504B32}" type="presOf" srcId="{400AE584-652D-4CC5-9964-26768F0A138A}" destId="{032065B7-8ECF-42A2-B439-82BBBC18558C}" srcOrd="0" destOrd="0" presId="urn:microsoft.com/office/officeart/2005/8/layout/radial5"/>
    <dgm:cxn modelId="{5D0C03E2-00D0-4D11-8071-E118765838AB}" type="presOf" srcId="{CEF5BA43-692F-4327-80C6-FA03D39E551A}" destId="{F78A81EB-53BA-4BD1-80C7-DB806ADE6A0D}" srcOrd="0" destOrd="0" presId="urn:microsoft.com/office/officeart/2005/8/layout/radial5"/>
    <dgm:cxn modelId="{1481A158-5525-4C37-B5D0-A22F81DCD75C}" type="presOf" srcId="{659DF52F-2306-40AA-9A32-1D44FF2EEF85}" destId="{34D7C846-41BF-4A2E-B998-CFD9F0187183}" srcOrd="0" destOrd="0" presId="urn:microsoft.com/office/officeart/2005/8/layout/radial5"/>
    <dgm:cxn modelId="{A56718CD-1606-4689-A332-D986BE93B249}" type="presOf" srcId="{42D64D22-EF9E-4825-B4B0-3BAEAD239635}" destId="{BBFA614C-7ED2-49C7-AFE3-D457BB7524AA}" srcOrd="0" destOrd="0" presId="urn:microsoft.com/office/officeart/2005/8/layout/radial5"/>
    <dgm:cxn modelId="{EB0C3E6E-95D6-496C-B663-0E3F51D84752}" type="presOf" srcId="{C8F14440-C700-48BA-A3BB-D7CF795EAF3B}" destId="{232451DB-6D6E-4F34-B2B5-AE9E4AB39E1A}" srcOrd="0" destOrd="0" presId="urn:microsoft.com/office/officeart/2005/8/layout/radial5"/>
    <dgm:cxn modelId="{182230F9-6500-4908-AAB1-EC4ECE271250}" type="presOf" srcId="{42D64D22-EF9E-4825-B4B0-3BAEAD239635}" destId="{D16360D2-FC27-4299-AC35-D9279DE1DFE9}" srcOrd="1" destOrd="0" presId="urn:microsoft.com/office/officeart/2005/8/layout/radial5"/>
    <dgm:cxn modelId="{20EA69D7-9F5C-40E2-BC13-8E858617A6C6}" type="presOf" srcId="{63354365-D0AB-46CD-AC50-D0E74A04B38F}" destId="{06680CA6-5D66-4AE2-882E-433793FC472C}" srcOrd="0" destOrd="0" presId="urn:microsoft.com/office/officeart/2005/8/layout/radial5"/>
    <dgm:cxn modelId="{F308D1E7-C081-4BC9-9E90-B3BBFDDAA4C6}" srcId="{63354365-D0AB-46CD-AC50-D0E74A04B38F}" destId="{400AE584-652D-4CC5-9964-26768F0A138A}" srcOrd="5" destOrd="0" parTransId="{94AE4079-8D36-4B51-8ADD-B331F44C00ED}" sibTransId="{6F91EBF6-439A-4474-B725-0A86657CD5A4}"/>
    <dgm:cxn modelId="{8EF772A3-A8AA-448C-AD43-07904AC08486}" srcId="{CEF5BA43-692F-4327-80C6-FA03D39E551A}" destId="{63354365-D0AB-46CD-AC50-D0E74A04B38F}" srcOrd="0" destOrd="0" parTransId="{38DBB48F-E5B7-4CB0-B30D-162554C8C59E}" sibTransId="{9ED09682-0CF3-4A10-8B84-DC354932E02D}"/>
    <dgm:cxn modelId="{11B85E9E-7B03-4BA6-9427-604E63E7BB36}" type="presOf" srcId="{C79F8CC2-FF6F-46CC-9E95-EF24696BBABC}" destId="{E4DD10BE-F3A3-4F96-A1FE-E37647E080AB}" srcOrd="0" destOrd="0" presId="urn:microsoft.com/office/officeart/2005/8/layout/radial5"/>
    <dgm:cxn modelId="{91630D5F-F0EA-411C-92CC-A9438910E0B2}" type="presOf" srcId="{D0E9F154-11AC-40D4-88BA-63B0B63EC0AB}" destId="{3A449C73-148B-4AB1-9938-69C3DC6BFCCA}" srcOrd="0" destOrd="0" presId="urn:microsoft.com/office/officeart/2005/8/layout/radial5"/>
    <dgm:cxn modelId="{BC8FAAA2-7778-4475-88B4-C0B24C5E7DEA}" type="presOf" srcId="{C330C6B2-F05B-4084-98D2-484B53A39C89}" destId="{7028F48E-8CCA-4BCF-8C97-5FE09764D5DA}" srcOrd="0" destOrd="0" presId="urn:microsoft.com/office/officeart/2005/8/layout/radial5"/>
    <dgm:cxn modelId="{A9C8C008-C666-4E5E-926B-69214F095E46}" type="presOf" srcId="{94AE4079-8D36-4B51-8ADD-B331F44C00ED}" destId="{EE2AAE84-B494-4CFA-A2B0-FD57AD6A0895}" srcOrd="1" destOrd="0" presId="urn:microsoft.com/office/officeart/2005/8/layout/radial5"/>
    <dgm:cxn modelId="{BC6B2491-7D30-47CB-A260-E4610DEF7F8B}" type="presOf" srcId="{977A0607-A95C-4823-8FCB-FA111A8E3F85}" destId="{E31FEF4C-ED98-4A41-BEB2-730E230FA242}" srcOrd="0" destOrd="0" presId="urn:microsoft.com/office/officeart/2005/8/layout/radial5"/>
    <dgm:cxn modelId="{0AC0C48C-1622-401F-AA63-C19160CF86E0}" srcId="{63354365-D0AB-46CD-AC50-D0E74A04B38F}" destId="{977A0607-A95C-4823-8FCB-FA111A8E3F85}" srcOrd="2" destOrd="0" parTransId="{42D64D22-EF9E-4825-B4B0-3BAEAD239635}" sibTransId="{EFB9C01A-9D76-481B-B6F0-BB0FCC8A3AAC}"/>
    <dgm:cxn modelId="{F90A4518-6875-4E22-B871-0E32D4462802}" type="presOf" srcId="{659DF52F-2306-40AA-9A32-1D44FF2EEF85}" destId="{92990210-EBC4-4E2A-929C-1E58A685A5A4}" srcOrd="1" destOrd="0" presId="urn:microsoft.com/office/officeart/2005/8/layout/radial5"/>
    <dgm:cxn modelId="{DA0EAE41-12B6-4EC5-993F-03450D50B181}" srcId="{63354365-D0AB-46CD-AC50-D0E74A04B38F}" destId="{C8F14440-C700-48BA-A3BB-D7CF795EAF3B}" srcOrd="1" destOrd="0" parTransId="{FB6D2AFE-7A4A-4C8F-BB2F-EA7878E0452D}" sibTransId="{6C5F257D-C78E-4031-9D57-A58BD2DAD7D2}"/>
    <dgm:cxn modelId="{443CD4E9-0CB1-4730-973D-F07076CC397A}" type="presParOf" srcId="{F78A81EB-53BA-4BD1-80C7-DB806ADE6A0D}" destId="{06680CA6-5D66-4AE2-882E-433793FC472C}" srcOrd="0" destOrd="0" presId="urn:microsoft.com/office/officeart/2005/8/layout/radial5"/>
    <dgm:cxn modelId="{7B7AD8C8-EF37-4A31-B5AC-895446F67566}" type="presParOf" srcId="{F78A81EB-53BA-4BD1-80C7-DB806ADE6A0D}" destId="{79132F5D-DF38-452F-99BD-7D195A77DA90}" srcOrd="1" destOrd="0" presId="urn:microsoft.com/office/officeart/2005/8/layout/radial5"/>
    <dgm:cxn modelId="{091F2AA5-D06D-4A43-8D49-9B61FFFA0144}" type="presParOf" srcId="{79132F5D-DF38-452F-99BD-7D195A77DA90}" destId="{E3494B47-A806-4F6E-8A6C-95BA824F36AC}" srcOrd="0" destOrd="0" presId="urn:microsoft.com/office/officeart/2005/8/layout/radial5"/>
    <dgm:cxn modelId="{32C9B909-1EB4-43DD-A0CE-703A30970BB2}" type="presParOf" srcId="{F78A81EB-53BA-4BD1-80C7-DB806ADE6A0D}" destId="{B516E620-83AA-44F5-9BCB-7E610A8012D1}" srcOrd="2" destOrd="0" presId="urn:microsoft.com/office/officeart/2005/8/layout/radial5"/>
    <dgm:cxn modelId="{BB9452C2-1323-46D1-B66B-3044F0857857}" type="presParOf" srcId="{F78A81EB-53BA-4BD1-80C7-DB806ADE6A0D}" destId="{3F7DE806-CB04-4784-8FA0-7692AD88C8D8}" srcOrd="3" destOrd="0" presId="urn:microsoft.com/office/officeart/2005/8/layout/radial5"/>
    <dgm:cxn modelId="{9EEC4007-FC86-4911-BFF6-C91BF4BD0AD1}" type="presParOf" srcId="{3F7DE806-CB04-4784-8FA0-7692AD88C8D8}" destId="{546DF58C-B264-44FB-8ED6-97F66D001507}" srcOrd="0" destOrd="0" presId="urn:microsoft.com/office/officeart/2005/8/layout/radial5"/>
    <dgm:cxn modelId="{789A8153-FDDF-4F06-8B44-FD2FB974E173}" type="presParOf" srcId="{F78A81EB-53BA-4BD1-80C7-DB806ADE6A0D}" destId="{232451DB-6D6E-4F34-B2B5-AE9E4AB39E1A}" srcOrd="4" destOrd="0" presId="urn:microsoft.com/office/officeart/2005/8/layout/radial5"/>
    <dgm:cxn modelId="{2EF62EE2-AEB9-47B5-B631-AEB90BF2F39C}" type="presParOf" srcId="{F78A81EB-53BA-4BD1-80C7-DB806ADE6A0D}" destId="{BBFA614C-7ED2-49C7-AFE3-D457BB7524AA}" srcOrd="5" destOrd="0" presId="urn:microsoft.com/office/officeart/2005/8/layout/radial5"/>
    <dgm:cxn modelId="{9F5E609E-BF3A-43F7-8E44-38B23E8EEF55}" type="presParOf" srcId="{BBFA614C-7ED2-49C7-AFE3-D457BB7524AA}" destId="{D16360D2-FC27-4299-AC35-D9279DE1DFE9}" srcOrd="0" destOrd="0" presId="urn:microsoft.com/office/officeart/2005/8/layout/radial5"/>
    <dgm:cxn modelId="{BAE29958-E6A0-4BF5-BA93-8A6A3FFF663A}" type="presParOf" srcId="{F78A81EB-53BA-4BD1-80C7-DB806ADE6A0D}" destId="{E31FEF4C-ED98-4A41-BEB2-730E230FA242}" srcOrd="6" destOrd="0" presId="urn:microsoft.com/office/officeart/2005/8/layout/radial5"/>
    <dgm:cxn modelId="{5A1A6875-741B-41DA-BE6A-D39718087A3C}" type="presParOf" srcId="{F78A81EB-53BA-4BD1-80C7-DB806ADE6A0D}" destId="{34D7C846-41BF-4A2E-B998-CFD9F0187183}" srcOrd="7" destOrd="0" presId="urn:microsoft.com/office/officeart/2005/8/layout/radial5"/>
    <dgm:cxn modelId="{40AD415D-B901-484F-AA51-3430E0766D3D}" type="presParOf" srcId="{34D7C846-41BF-4A2E-B998-CFD9F0187183}" destId="{92990210-EBC4-4E2A-929C-1E58A685A5A4}" srcOrd="0" destOrd="0" presId="urn:microsoft.com/office/officeart/2005/8/layout/radial5"/>
    <dgm:cxn modelId="{F5856E74-AE48-426F-B8F9-17BC1D0792FA}" type="presParOf" srcId="{F78A81EB-53BA-4BD1-80C7-DB806ADE6A0D}" destId="{E4DD10BE-F3A3-4F96-A1FE-E37647E080AB}" srcOrd="8" destOrd="0" presId="urn:microsoft.com/office/officeart/2005/8/layout/radial5"/>
    <dgm:cxn modelId="{B53AC852-7CD0-4AE1-9F54-7CBD7C8B519D}" type="presParOf" srcId="{F78A81EB-53BA-4BD1-80C7-DB806ADE6A0D}" destId="{3A449C73-148B-4AB1-9938-69C3DC6BFCCA}" srcOrd="9" destOrd="0" presId="urn:microsoft.com/office/officeart/2005/8/layout/radial5"/>
    <dgm:cxn modelId="{AC3C98FF-AC07-4A32-A5DB-FB3C755868B1}" type="presParOf" srcId="{3A449C73-148B-4AB1-9938-69C3DC6BFCCA}" destId="{5BFDDD3B-3258-499B-BBC2-F900D94A6F18}" srcOrd="0" destOrd="0" presId="urn:microsoft.com/office/officeart/2005/8/layout/radial5"/>
    <dgm:cxn modelId="{35335313-3975-401E-8CD1-FA46643277B6}" type="presParOf" srcId="{F78A81EB-53BA-4BD1-80C7-DB806ADE6A0D}" destId="{7028F48E-8CCA-4BCF-8C97-5FE09764D5DA}" srcOrd="10" destOrd="0" presId="urn:microsoft.com/office/officeart/2005/8/layout/radial5"/>
    <dgm:cxn modelId="{14374701-26C6-4D86-841C-3B0A895B8F1C}" type="presParOf" srcId="{F78A81EB-53BA-4BD1-80C7-DB806ADE6A0D}" destId="{64D1F379-8226-4605-9A31-5184080EE20E}" srcOrd="11" destOrd="0" presId="urn:microsoft.com/office/officeart/2005/8/layout/radial5"/>
    <dgm:cxn modelId="{2EBF831C-79CD-46A0-8B8A-4B881C0F859D}" type="presParOf" srcId="{64D1F379-8226-4605-9A31-5184080EE20E}" destId="{EE2AAE84-B494-4CFA-A2B0-FD57AD6A0895}" srcOrd="0" destOrd="0" presId="urn:microsoft.com/office/officeart/2005/8/layout/radial5"/>
    <dgm:cxn modelId="{E33F96B9-6694-47F8-9375-D91FD4F81D21}" type="presParOf" srcId="{F78A81EB-53BA-4BD1-80C7-DB806ADE6A0D}" destId="{032065B7-8ECF-42A2-B439-82BBBC18558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0CA6-5D66-4AE2-882E-433793FC472C}">
      <dsp:nvSpPr>
        <dsp:cNvPr id="0" name=""/>
        <dsp:cNvSpPr/>
      </dsp:nvSpPr>
      <dsp:spPr>
        <a:xfrm>
          <a:off x="3937712" y="1852742"/>
          <a:ext cx="2133686" cy="168457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accent6">
                  <a:lumMod val="75000"/>
                </a:schemeClr>
              </a:solidFill>
            </a:rPr>
            <a:t>Day centre </a:t>
          </a:r>
          <a:r>
            <a:rPr lang="en-US" sz="1900" b="1" kern="1200" spc="-20" baseline="0" dirty="0">
              <a:solidFill>
                <a:schemeClr val="accent6">
                  <a:lumMod val="75000"/>
                </a:schemeClr>
              </a:solidFill>
            </a:rPr>
            <a:t>attendance</a:t>
          </a:r>
        </a:p>
      </dsp:txBody>
      <dsp:txXfrm>
        <a:off x="4250183" y="2099443"/>
        <a:ext cx="1508744" cy="1191177"/>
      </dsp:txXfrm>
    </dsp:sp>
    <dsp:sp modelId="{79132F5D-DF38-452F-99BD-7D195A77DA90}">
      <dsp:nvSpPr>
        <dsp:cNvPr id="0" name=""/>
        <dsp:cNvSpPr/>
      </dsp:nvSpPr>
      <dsp:spPr>
        <a:xfrm rot="5540676">
          <a:off x="4852757" y="1386774"/>
          <a:ext cx="388943" cy="51757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13485" y="1431995"/>
        <a:ext cx="272260" cy="310544"/>
      </dsp:txXfrm>
    </dsp:sp>
    <dsp:sp modelId="{B516E620-83AA-44F5-9BCB-7E610A8012D1}">
      <dsp:nvSpPr>
        <dsp:cNvPr id="0" name=""/>
        <dsp:cNvSpPr/>
      </dsp:nvSpPr>
      <dsp:spPr>
        <a:xfrm>
          <a:off x="3665000" y="81225"/>
          <a:ext cx="2837510" cy="135893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Social isolation</a:t>
          </a:r>
        </a:p>
      </dsp:txBody>
      <dsp:txXfrm>
        <a:off x="4080544" y="280236"/>
        <a:ext cx="2006422" cy="960908"/>
      </dsp:txXfrm>
    </dsp:sp>
    <dsp:sp modelId="{3F7DE806-CB04-4784-8FA0-7692AD88C8D8}">
      <dsp:nvSpPr>
        <dsp:cNvPr id="0" name=""/>
        <dsp:cNvSpPr/>
      </dsp:nvSpPr>
      <dsp:spPr>
        <a:xfrm rot="10153386">
          <a:off x="5977713" y="2096195"/>
          <a:ext cx="739724" cy="45422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112777" y="2174299"/>
        <a:ext cx="603458" cy="272533"/>
      </dsp:txXfrm>
    </dsp:sp>
    <dsp:sp modelId="{232451DB-6D6E-4F34-B2B5-AE9E4AB39E1A}">
      <dsp:nvSpPr>
        <dsp:cNvPr id="0" name=""/>
        <dsp:cNvSpPr/>
      </dsp:nvSpPr>
      <dsp:spPr>
        <a:xfrm>
          <a:off x="6516726" y="1203147"/>
          <a:ext cx="2837510" cy="157315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Feeling the need for activity</a:t>
          </a:r>
        </a:p>
      </dsp:txBody>
      <dsp:txXfrm>
        <a:off x="6932270" y="1433531"/>
        <a:ext cx="2006422" cy="1112390"/>
      </dsp:txXfrm>
    </dsp:sp>
    <dsp:sp modelId="{BBFA614C-7ED2-49C7-AFE3-D457BB7524AA}">
      <dsp:nvSpPr>
        <dsp:cNvPr id="0" name=""/>
        <dsp:cNvSpPr/>
      </dsp:nvSpPr>
      <dsp:spPr>
        <a:xfrm rot="12378954">
          <a:off x="5861369" y="3140937"/>
          <a:ext cx="958011" cy="46822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94557" y="3265718"/>
        <a:ext cx="817544" cy="280933"/>
      </dsp:txXfrm>
    </dsp:sp>
    <dsp:sp modelId="{E31FEF4C-ED98-4A41-BEB2-730E230FA242}">
      <dsp:nvSpPr>
        <dsp:cNvPr id="0" name=""/>
        <dsp:cNvSpPr/>
      </dsp:nvSpPr>
      <dsp:spPr>
        <a:xfrm>
          <a:off x="6390159" y="2984977"/>
          <a:ext cx="2837510" cy="157315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Loss of mobility</a:t>
          </a:r>
        </a:p>
      </dsp:txBody>
      <dsp:txXfrm>
        <a:off x="6805703" y="3215361"/>
        <a:ext cx="2006422" cy="1112390"/>
      </dsp:txXfrm>
    </dsp:sp>
    <dsp:sp modelId="{34D7C846-41BF-4A2E-B998-CFD9F0187183}">
      <dsp:nvSpPr>
        <dsp:cNvPr id="0" name=""/>
        <dsp:cNvSpPr/>
      </dsp:nvSpPr>
      <dsp:spPr>
        <a:xfrm rot="16368734">
          <a:off x="4658636" y="3591271"/>
          <a:ext cx="631828" cy="52662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733755" y="3775496"/>
        <a:ext cx="473839" cy="315977"/>
      </dsp:txXfrm>
    </dsp:sp>
    <dsp:sp modelId="{E4DD10BE-F3A3-4F96-A1FE-E37647E080AB}">
      <dsp:nvSpPr>
        <dsp:cNvPr id="0" name=""/>
        <dsp:cNvSpPr/>
      </dsp:nvSpPr>
      <dsp:spPr>
        <a:xfrm>
          <a:off x="3558212" y="4076206"/>
          <a:ext cx="2886503" cy="147763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Poor mental health or wellbeing</a:t>
          </a:r>
        </a:p>
      </dsp:txBody>
      <dsp:txXfrm>
        <a:off x="3980931" y="4292601"/>
        <a:ext cx="2041065" cy="1044849"/>
      </dsp:txXfrm>
    </dsp:sp>
    <dsp:sp modelId="{3A449C73-148B-4AB1-9938-69C3DC6BFCCA}">
      <dsp:nvSpPr>
        <dsp:cNvPr id="0" name=""/>
        <dsp:cNvSpPr/>
      </dsp:nvSpPr>
      <dsp:spPr>
        <a:xfrm rot="20233034">
          <a:off x="3257893" y="3021087"/>
          <a:ext cx="856891" cy="4491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263149" y="3137007"/>
        <a:ext cx="722145" cy="269491"/>
      </dsp:txXfrm>
    </dsp:sp>
    <dsp:sp modelId="{7028F48E-8CCA-4BCF-8C97-5FE09764D5DA}">
      <dsp:nvSpPr>
        <dsp:cNvPr id="0" name=""/>
        <dsp:cNvSpPr/>
      </dsp:nvSpPr>
      <dsp:spPr>
        <a:xfrm>
          <a:off x="864099" y="2835990"/>
          <a:ext cx="2837510" cy="157315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Feeling a need to get out of the house</a:t>
          </a:r>
        </a:p>
      </dsp:txBody>
      <dsp:txXfrm>
        <a:off x="1279643" y="3066374"/>
        <a:ext cx="2006422" cy="1112390"/>
      </dsp:txXfrm>
    </dsp:sp>
    <dsp:sp modelId="{64D1F379-8226-4605-9A31-5184080EE20E}">
      <dsp:nvSpPr>
        <dsp:cNvPr id="0" name=""/>
        <dsp:cNvSpPr/>
      </dsp:nvSpPr>
      <dsp:spPr>
        <a:xfrm rot="1125050">
          <a:off x="2821778" y="1930055"/>
          <a:ext cx="1214353" cy="50829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25825" y="2007206"/>
        <a:ext cx="1061863" cy="304979"/>
      </dsp:txXfrm>
    </dsp:sp>
    <dsp:sp modelId="{032065B7-8ECF-42A2-B439-82BBBC18558C}">
      <dsp:nvSpPr>
        <dsp:cNvPr id="0" name=""/>
        <dsp:cNvSpPr/>
      </dsp:nvSpPr>
      <dsp:spPr>
        <a:xfrm>
          <a:off x="792099" y="963786"/>
          <a:ext cx="2837510" cy="157315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Carer-related matters</a:t>
          </a:r>
        </a:p>
      </dsp:txBody>
      <dsp:txXfrm>
        <a:off x="1207643" y="1194170"/>
        <a:ext cx="2006422" cy="111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362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2"/>
            <a:ext cx="2889362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E5D8E98-3242-4327-96AB-60ACA7DC6EA5}" type="datetimeFigureOut">
              <a:rPr lang="en-US"/>
              <a:pPr>
                <a:defRPr/>
              </a:pPr>
              <a:t>6/14/2018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274241-0A57-42F6-A16A-096B409799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90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893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155" y="2"/>
            <a:ext cx="28893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82" y="4689476"/>
            <a:ext cx="5334327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893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155" y="9377363"/>
            <a:ext cx="28893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E406BB-0105-4560-9D2C-3B1C56FB6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INTRODUCE SELF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Going to talk about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different studies on social care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(TITLE) ……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‘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xxx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xx interviewed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said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 interview.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b="1" u="sng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39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9F29-2788-4F36-B4EC-0BC22AF0C9C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27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7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3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Recognise that some </a:t>
            </a:r>
            <a:r>
              <a:rPr lang="en-GB" dirty="0" err="1">
                <a:solidFill>
                  <a:srgbClr val="FF0000"/>
                </a:solidFill>
              </a:rPr>
              <a:t>pple</a:t>
            </a:r>
            <a:r>
              <a:rPr lang="en-GB" dirty="0">
                <a:solidFill>
                  <a:srgbClr val="FF0000"/>
                </a:solidFill>
              </a:rPr>
              <a:t> CHOOSE NOT TO use DCs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But this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based on a study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pple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who DID use DCs.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Backgrnd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The study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How DCs enriched attenders’ lives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Q&amp;A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0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</a:pPr>
            <a:endParaRPr lang="en-GB" sz="1200" kern="0" dirty="0">
              <a:solidFill>
                <a:srgbClr val="2B5F3B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2057400" algn="l"/>
              </a:tabLst>
              <a:defRPr/>
            </a:pPr>
            <a:endParaRPr lang="en-GB" sz="1200" i="1" kern="1200" dirty="0">
              <a:solidFill>
                <a:srgbClr val="2B5F3B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406BB-0105-4560-9D2C-3B1C56FB6D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87C02-2509-46E5-BDC8-96B1AFF92A5A}" type="slidenum">
              <a:rPr lang="en-GB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B1C3-E680-4436-A23D-4A82916CB40C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EB06-4B6F-4364-ABDC-CF77596B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8039-2477-4BBF-ABD1-ACAE815A06B1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3B8A-FB1A-4334-B531-E0DB617E0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F5A8-1D34-467F-9883-6982D4D91197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AA37-6605-45C1-B088-745C7BB41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B1C3-E680-4436-A23D-4A82916CB40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EB06-4B6F-4364-ABDC-CF77596B7B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5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2306-3528-484D-803E-101E5975025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CED6-DB5F-4ED7-A8D1-561700BB0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9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27F8-7DBF-4DD6-A4F3-2405CA4DBFB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66AE-CC83-4488-A667-E0222EE245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C62E-0017-4522-ADF8-E43954006BA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E54F-B1A1-40FC-84FE-031BD7BE6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98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AB07-0B5A-4E77-9E13-CC9CFD8A2C2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706C-49D8-484B-A25A-E084B0001F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55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AAC1-DD72-43EF-992D-E9F4F5F5E8E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01723-2FCE-49DD-AFDC-C0974FB2C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8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1629-1AFD-4473-8D73-31F358B680B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89D15-9B7B-4BD2-BA67-C14E5BDDCD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02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1E0CB-4128-4D82-BAF0-77EA3F85005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BF39-8643-4AA5-B9AA-2EE40A90A6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2306-3528-484D-803E-101E59750258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CED6-DB5F-4ED7-A8D1-561700BB0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BA22-8BED-40D7-9C11-0D66034409F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72B3-2C71-441F-8EE7-AC5B7AD2B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76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8039-2477-4BBF-ABD1-ACAE815A06B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3B8A-FB1A-4334-B531-E0DB617E0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F5A8-1D34-467F-9883-6982D4D9119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AA37-6605-45C1-B088-745C7BB41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27F8-7DBF-4DD6-A4F3-2405CA4DBFB9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66AE-CC83-4488-A667-E0222EE24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C62E-0017-4522-ADF8-E43954006BA5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E54F-B1A1-40FC-84FE-031BD7BE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AB07-0B5A-4E77-9E13-CC9CFD8A2C2D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706C-49D8-484B-A25A-E084B0001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AAC1-DD72-43EF-992D-E9F4F5F5E8E0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01723-2FCE-49DD-AFDC-C0974FB2C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1629-1AFD-4473-8D73-31F358B680BD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89D15-9B7B-4BD2-BA67-C14E5BDD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1E0CB-4128-4D82-BAF0-77EA3F85005F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BF39-8643-4AA5-B9AA-2EE40A90A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BA22-8BED-40D7-9C11-0D66034409FE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72B3-2C71-441F-8EE7-AC5B7AD2B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2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CFCFAC5-91B1-45CD-9855-5169C193B48C}" type="datetimeFigureOut">
              <a:rPr lang="en-US"/>
              <a:pPr>
                <a:defRPr/>
              </a:pPr>
              <a:t>6/14/2018</a:t>
            </a:fld>
            <a:endParaRPr lang="en-US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40F17E-1FBA-4C24-9286-A7FB2099E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CFCFAC5-91B1-45CD-9855-5169C193B48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40F17E-1FBA-4C24-9286-A7FB2099E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1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ill.manthorpe@kcl.ac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itika.samsi@kcl.ac.uk" TargetMode="External"/><Relationship Id="rId5" Type="http://schemas.openxmlformats.org/officeDocument/2006/relationships/hyperlink" Target="mailto:jo.moriarty@kcl.ac.uk" TargetMode="External"/><Relationship Id="rId4" Type="http://schemas.openxmlformats.org/officeDocument/2006/relationships/hyperlink" Target="mailto:katharine.e.orellana@kcl.ac.u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ages&amp;cd=&amp;cad=rja&amp;uact=8&amp;docid=YB79_wFSWEXF9M&amp;tbnid=cUbitiu2NyeOYM:&amp;ved=0CAgQjRw&amp;url=http://northstarlds.org/blog/2013/04/my-thoughts-about-god-spirituality-religion-the-lds-church-and-where-i-fit-in-as-one-of-fathers-gay-sons-part-5/&amp;ei=_PUyU8HwNOmw7Qb-m4DYBA&amp;psig=AFQjCNEQdwQPQu52SK1vZFw4vmrnNNPPCQ&amp;ust=139593510097853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259" y="694969"/>
            <a:ext cx="9324528" cy="43884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9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GB" sz="1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ctr" eaLnBrk="1" hangingPunct="1">
              <a:lnSpc>
                <a:spcPct val="125000"/>
              </a:lnSpc>
              <a:spcBef>
                <a:spcPts val="68"/>
              </a:spcBef>
              <a:buNone/>
              <a:defRPr/>
            </a:pPr>
            <a:r>
              <a:rPr lang="en-GB" sz="3600" b="1" dirty="0" smtClean="0">
                <a:ln w="22225">
                  <a:solidFill>
                    <a:srgbClr val="1EA3CC"/>
                  </a:solidFill>
                  <a:prstDash val="solid"/>
                </a:ln>
                <a:solidFill>
                  <a:srgbClr val="1EA3CC"/>
                </a:solidFill>
              </a:rPr>
              <a:t>‘</a:t>
            </a:r>
            <a:r>
              <a:rPr lang="en-GB" sz="3600" spc="100" dirty="0" smtClean="0">
                <a:ln w="22225">
                  <a:solidFill>
                    <a:srgbClr val="1EA3CC"/>
                  </a:solidFill>
                  <a:prstDash val="solid"/>
                </a:ln>
                <a:solidFill>
                  <a:srgbClr val="1EA3CC"/>
                </a:solidFill>
              </a:rPr>
              <a:t>'Social </a:t>
            </a:r>
            <a:r>
              <a:rPr lang="en-GB" sz="3600" spc="100" dirty="0">
                <a:ln w="22225">
                  <a:solidFill>
                    <a:srgbClr val="1EA3CC"/>
                  </a:solidFill>
                  <a:prstDash val="solid"/>
                </a:ln>
                <a:solidFill>
                  <a:srgbClr val="1EA3CC"/>
                </a:solidFill>
              </a:rPr>
              <a:t>Care - friends when in need; company when alone; being there for you'</a:t>
            </a:r>
            <a:endParaRPr lang="en-GB" sz="3600" spc="1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GB" sz="2400" spc="1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spc="10" dirty="0" smtClean="0">
                <a:solidFill>
                  <a:schemeClr val="accent6">
                    <a:lumMod val="75000"/>
                  </a:schemeClr>
                </a:solidFill>
              </a:rPr>
              <a:t>Jill </a:t>
            </a:r>
            <a:r>
              <a:rPr lang="en-GB" sz="2400" spc="10" dirty="0">
                <a:solidFill>
                  <a:schemeClr val="accent6">
                    <a:lumMod val="75000"/>
                  </a:schemeClr>
                </a:solidFill>
              </a:rPr>
              <a:t>Manthorpe, </a:t>
            </a:r>
            <a:endParaRPr lang="en-GB" sz="1600" spc="1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sz="1600" spc="10" dirty="0" smtClean="0">
                <a:solidFill>
                  <a:schemeClr val="accent6">
                    <a:lumMod val="75000"/>
                  </a:schemeClr>
                </a:solidFill>
              </a:rPr>
              <a:t>Social Care Workforce Research Unit,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sz="1600" spc="10" dirty="0" smtClean="0">
                <a:solidFill>
                  <a:schemeClr val="accent6">
                    <a:lumMod val="75000"/>
                  </a:schemeClr>
                </a:solidFill>
              </a:rPr>
              <a:t>King’s </a:t>
            </a:r>
            <a:r>
              <a:rPr lang="en-GB" sz="1600" spc="10" dirty="0">
                <a:solidFill>
                  <a:schemeClr val="accent6">
                    <a:lumMod val="75000"/>
                  </a:schemeClr>
                </a:solidFill>
              </a:rPr>
              <a:t>College London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GB" sz="1600" spc="1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sz="2400" spc="10" dirty="0" smtClean="0">
                <a:solidFill>
                  <a:schemeClr val="accent6">
                    <a:lumMod val="75000"/>
                  </a:schemeClr>
                </a:solidFill>
              </a:rPr>
              <a:t>15 June </a:t>
            </a:r>
            <a:r>
              <a:rPr lang="en-GB" sz="2400" spc="10" dirty="0" smtClean="0">
                <a:solidFill>
                  <a:schemeClr val="accent6">
                    <a:lumMod val="75000"/>
                  </a:schemeClr>
                </a:solidFill>
              </a:rPr>
              <a:t>2018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sz="2400" spc="10" dirty="0" smtClean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2400" spc="10" dirty="0" err="1" smtClean="0">
                <a:solidFill>
                  <a:schemeClr val="accent6">
                    <a:lumMod val="75000"/>
                  </a:schemeClr>
                </a:solidFill>
              </a:rPr>
              <a:t>scwru</a:t>
            </a:r>
            <a:endParaRPr lang="en-US" sz="2400" spc="1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902769"/>
            <a:ext cx="1805229" cy="18052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5085423"/>
            <a:ext cx="2310940" cy="1622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2" r="22940" b="3096"/>
          <a:stretch/>
        </p:blipFill>
        <p:spPr>
          <a:xfrm>
            <a:off x="6243" y="1484784"/>
            <a:ext cx="1829453" cy="54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7" y="1654073"/>
            <a:ext cx="6696744" cy="479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 the face of loss </a:t>
            </a:r>
            <a:b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(health, partner, social contacts etc)</a:t>
            </a:r>
          </a:p>
          <a:p>
            <a:pPr marL="285750" indent="-285750">
              <a:lnSpc>
                <a:spcPct val="120000"/>
              </a:lnSpc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using community facilities </a:t>
            </a:r>
            <a:b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no longer possible </a:t>
            </a: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b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(e.g. library, leisure centre)</a:t>
            </a:r>
            <a:endParaRPr lang="en-GB" sz="2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Almost everyone gained something </a:t>
            </a:r>
            <a:b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they would not have experienced </a:t>
            </a:r>
            <a:b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if not attending the day centre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31E617-49D1-4765-A7ED-A59924F4E1FD}"/>
              </a:ext>
            </a:extLst>
          </p:cNvPr>
          <p:cNvSpPr/>
          <p:nvPr/>
        </p:nvSpPr>
        <p:spPr>
          <a:xfrm>
            <a:off x="248259" y="260648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kern="0" spc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For maintenance</a:t>
            </a:r>
            <a:r>
              <a:rPr lang="en-GB" sz="4000" b="1" kern="0" spc="-1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GB" sz="3600" kern="0" spc="-15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(of head above water?)</a:t>
            </a:r>
          </a:p>
        </p:txBody>
      </p:sp>
    </p:spTree>
    <p:extLst>
      <p:ext uri="{BB962C8B-B14F-4D97-AF65-F5344CB8AC3E}">
        <p14:creationId xmlns:p14="http://schemas.microsoft.com/office/powerpoint/2010/main" val="72874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57DB578F-AAEF-43AF-A046-E8D486BF58EE}"/>
              </a:ext>
            </a:extLst>
          </p:cNvPr>
          <p:cNvSpPr/>
          <p:nvPr/>
        </p:nvSpPr>
        <p:spPr>
          <a:xfrm>
            <a:off x="42575" y="4360180"/>
            <a:ext cx="3795631" cy="2237172"/>
          </a:xfrm>
          <a:prstGeom prst="wedgeEllipseCallout">
            <a:avLst>
              <a:gd name="adj1" fmla="val -36387"/>
              <a:gd name="adj2" fmla="val 60148"/>
            </a:avLst>
          </a:prstGeom>
          <a:solidFill>
            <a:srgbClr val="FFFF5D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/>
          </p:cNvPr>
          <p:cNvSpPr/>
          <p:nvPr/>
        </p:nvSpPr>
        <p:spPr>
          <a:xfrm>
            <a:off x="4412717" y="850138"/>
            <a:ext cx="2890966" cy="1830190"/>
          </a:xfrm>
          <a:prstGeom prst="wedgeEllipseCallout">
            <a:avLst>
              <a:gd name="adj1" fmla="val -37560"/>
              <a:gd name="adj2" fmla="val 65787"/>
            </a:avLst>
          </a:prstGeom>
          <a:solidFill>
            <a:srgbClr val="FFFF5D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Oval 13">
            <a:extLst/>
          </p:cNvPr>
          <p:cNvSpPr/>
          <p:nvPr/>
        </p:nvSpPr>
        <p:spPr>
          <a:xfrm>
            <a:off x="3995936" y="2922365"/>
            <a:ext cx="5101876" cy="2018803"/>
          </a:xfrm>
          <a:prstGeom prst="wedgeEllipseCallout">
            <a:avLst>
              <a:gd name="adj1" fmla="val -40890"/>
              <a:gd name="adj2" fmla="val 55939"/>
            </a:avLst>
          </a:prstGeom>
          <a:solidFill>
            <a:srgbClr val="FFFF5D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572000" y="3212976"/>
            <a:ext cx="5126282" cy="1630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1515">
              <a:lnSpc>
                <a:spcPct val="110000"/>
              </a:lnSpc>
              <a:spcAft>
                <a:spcPts val="400"/>
              </a:spcAft>
            </a:pPr>
            <a:r>
              <a:rPr lang="en-GB" sz="23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sit together and play together, </a:t>
            </a:r>
            <a:br>
              <a:rPr lang="en-GB" sz="23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3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 cards or any other games or … the memory class, and of course, </a:t>
            </a:r>
            <a:br>
              <a:rPr lang="en-GB" sz="23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3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exercise</a:t>
            </a:r>
            <a:r>
              <a:rPr lang="en-GB" sz="23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(Mariana)</a:t>
            </a:r>
            <a:endParaRPr lang="en-GB" sz="23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8024" y="980728"/>
            <a:ext cx="3351326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1515">
              <a:lnSpc>
                <a:spcPct val="110000"/>
              </a:lnSpc>
              <a:spcAft>
                <a:spcPts val="1000"/>
              </a:spcAft>
            </a:pPr>
            <a:r>
              <a:rPr lang="en-GB" sz="23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look forward </a:t>
            </a:r>
            <a:br>
              <a:rPr lang="en-GB" sz="23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3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seeing friends again, you know</a:t>
            </a:r>
            <a:r>
              <a:rPr lang="en-GB" sz="23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23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3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300" spc="-2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Elizabeth)</a:t>
            </a:r>
            <a:endParaRPr lang="en-GB" sz="2300" spc="-2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68" y="4857572"/>
            <a:ext cx="3672408" cy="130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691515">
              <a:lnSpc>
                <a:spcPct val="110000"/>
              </a:lnSpc>
              <a:spcAft>
                <a:spcPts val="1000"/>
              </a:spcAft>
              <a:tabLst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GB" sz="23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get conversation instead of talking to myself… And I’m mixing with human beings. </a:t>
            </a:r>
            <a:r>
              <a:rPr lang="en-GB" sz="23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(Nellie) </a:t>
            </a:r>
          </a:p>
        </p:txBody>
      </p:sp>
      <p:sp>
        <p:nvSpPr>
          <p:cNvPr id="26" name="Title 1">
            <a:extLst/>
          </p:cNvPr>
          <p:cNvSpPr txBox="1">
            <a:spLocks/>
          </p:cNvSpPr>
          <p:nvPr/>
        </p:nvSpPr>
        <p:spPr bwMode="auto">
          <a:xfrm>
            <a:off x="-52037" y="-27384"/>
            <a:ext cx="9217024" cy="815608"/>
          </a:xfrm>
          <a:prstGeom prst="rect">
            <a:avLst/>
          </a:prstGeom>
          <a:noFill/>
          <a:ln w="47625">
            <a:noFill/>
            <a:prstDash val="sysDot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4000" b="1" kern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Social </a:t>
            </a:r>
            <a:r>
              <a:rPr lang="en-GB" sz="4000" b="1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activity &amp; </a:t>
            </a:r>
            <a:r>
              <a:rPr lang="en-GB" sz="4000" b="1" kern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companionship</a:t>
            </a:r>
          </a:p>
        </p:txBody>
      </p:sp>
    </p:spTree>
    <p:extLst>
      <p:ext uri="{BB962C8B-B14F-4D97-AF65-F5344CB8AC3E}">
        <p14:creationId xmlns:p14="http://schemas.microsoft.com/office/powerpoint/2010/main" val="5103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7976" y="281143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160395" y="259541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pic>
        <p:nvPicPr>
          <p:cNvPr id="16" name="Picture 95" descr="postit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73018"/>
            <a:ext cx="4956143" cy="30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4512029" y="1052736"/>
            <a:ext cx="45244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The constant group environment enabled </a:t>
            </a:r>
            <a:r>
              <a:rPr lang="en-GB" sz="3200" b="1" u="sng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relationships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 to develop </a:t>
            </a:r>
            <a:b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</a:b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&amp; offered opportunities for </a:t>
            </a:r>
            <a:r>
              <a:rPr lang="en-GB" sz="3200" b="1" u="sng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reciprocity</a:t>
            </a:r>
            <a:endParaRPr lang="en-GB" sz="2800" b="1" u="sng" dirty="0">
              <a:solidFill>
                <a:schemeClr val="accent5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5" name="Picture 95" descr="posti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84" y="5385459"/>
            <a:ext cx="4474310" cy="14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89"/>
          <p:cNvSpPr txBox="1">
            <a:spLocks noChangeArrowheads="1"/>
          </p:cNvSpPr>
          <p:nvPr/>
        </p:nvSpPr>
        <p:spPr bwMode="auto">
          <a:xfrm>
            <a:off x="175515" y="5520134"/>
            <a:ext cx="41087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Attendance improved </a:t>
            </a:r>
            <a:r>
              <a:rPr lang="en-GB" sz="3200" b="1" u="sng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quality of life</a:t>
            </a:r>
          </a:p>
        </p:txBody>
      </p:sp>
      <p:pic>
        <p:nvPicPr>
          <p:cNvPr id="31" name="Picture 95" descr="postit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93" y="3304437"/>
            <a:ext cx="4622292" cy="205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89"/>
          <p:cNvSpPr txBox="1">
            <a:spLocks noChangeArrowheads="1"/>
          </p:cNvSpPr>
          <p:nvPr/>
        </p:nvSpPr>
        <p:spPr bwMode="auto">
          <a:xfrm>
            <a:off x="264186" y="3294742"/>
            <a:ext cx="418844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Attendance </a:t>
            </a:r>
            <a:r>
              <a:rPr lang="en-GB" sz="3200" b="1" u="sng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added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 something to </a:t>
            </a:r>
            <a:b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</a:b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(vulnerable) people’s lives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128090" y="44624"/>
            <a:ext cx="8188326" cy="844493"/>
          </a:xfrm>
          <a:noFill/>
          <a:ln w="47625">
            <a:noFill/>
            <a:prstDash val="sysDot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b="1" kern="1200" dirty="0">
                <a:solidFill>
                  <a:schemeClr val="accent1">
                    <a:lumMod val="50000"/>
                  </a:schemeClr>
                </a:solidFill>
              </a:rPr>
              <a:t>How </a:t>
            </a:r>
            <a:r>
              <a:rPr lang="en-GB" sz="3600" b="1" kern="1200" dirty="0" smtClean="0">
                <a:solidFill>
                  <a:schemeClr val="accent1">
                    <a:lumMod val="50000"/>
                  </a:schemeClr>
                </a:solidFill>
              </a:rPr>
              <a:t>are day centres relevant </a:t>
            </a:r>
            <a:r>
              <a:rPr lang="en-GB" sz="3600" b="1" kern="1200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GB" sz="3600" b="1" kern="1200" dirty="0" smtClean="0">
                <a:solidFill>
                  <a:schemeClr val="accent1">
                    <a:lumMod val="50000"/>
                  </a:schemeClr>
                </a:solidFill>
              </a:rPr>
              <a:t>loneliness?</a:t>
            </a:r>
            <a:endParaRPr lang="en-GB" sz="36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" name="Picture 95" descr="postit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29" y="3823158"/>
            <a:ext cx="4955194" cy="3062226"/>
          </a:xfrm>
          <a:prstGeom prst="rect">
            <a:avLst/>
          </a:prstGeom>
          <a:noFill/>
          <a:extLst/>
        </p:spPr>
      </p:pic>
      <p:sp>
        <p:nvSpPr>
          <p:cNvPr id="52" name="Text Box 89"/>
          <p:cNvSpPr txBox="1">
            <a:spLocks noChangeArrowheads="1"/>
          </p:cNvSpPr>
          <p:nvPr/>
        </p:nvSpPr>
        <p:spPr bwMode="auto">
          <a:xfrm>
            <a:off x="5061530" y="4092207"/>
            <a:ext cx="356898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itchFamily="66" charset="0"/>
              </a:rPr>
              <a:t>Isolation at home</a:t>
            </a:r>
          </a:p>
          <a:p>
            <a:pPr>
              <a:spcBef>
                <a:spcPts val="1400"/>
              </a:spcBef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itchFamily="66" charset="0"/>
              </a:rPr>
              <a:t>Reduced family availability</a:t>
            </a:r>
          </a:p>
          <a:p>
            <a:pPr>
              <a:spcBef>
                <a:spcPts val="1400"/>
              </a:spcBef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itchFamily="66" charset="0"/>
              </a:rPr>
              <a:t>Fewer support services readily available</a:t>
            </a:r>
          </a:p>
        </p:txBody>
      </p:sp>
      <p:pic>
        <p:nvPicPr>
          <p:cNvPr id="1028" name="Picture 4" descr="Person thinking stick figure thinking clipart">
            <a:extLst>
              <a:ext uri="{FF2B5EF4-FFF2-40B4-BE49-F238E27FC236}">
                <a16:creationId xmlns:a16="http://schemas.microsoft.com/office/drawing/2014/main" xmlns="" id="{2C86EA1F-E8B4-425E-B2FC-05D3D4AE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15" y="92023"/>
            <a:ext cx="661389" cy="16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5" descr="postit1">
            <a:extLst>
              <a:ext uri="{FF2B5EF4-FFF2-40B4-BE49-F238E27FC236}">
                <a16:creationId xmlns:a16="http://schemas.microsoft.com/office/drawing/2014/main" xmlns="" id="{30406103-38A1-4EA3-BFC0-B5E61F2F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4432"/>
            <a:ext cx="4405319" cy="2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89">
            <a:extLst>
              <a:ext uri="{FF2B5EF4-FFF2-40B4-BE49-F238E27FC236}">
                <a16:creationId xmlns:a16="http://schemas.microsoft.com/office/drawing/2014/main" xmlns="" id="{7F5C46DE-E384-4AF6-BFDC-136A09589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07" y="978448"/>
            <a:ext cx="377284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Day centres provided some of the things </a:t>
            </a:r>
            <a:r>
              <a:rPr lang="en-GB" sz="3200" b="1" u="sng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valued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 by older people</a:t>
            </a:r>
            <a:endParaRPr lang="en-GB" sz="3200" b="1" strike="sngStrike" dirty="0">
              <a:solidFill>
                <a:schemeClr val="accent5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61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3" grpId="0"/>
      <p:bldP spid="5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can </a:t>
            </a:r>
            <a:br>
              <a:rPr lang="en-GB" dirty="0" smtClean="0"/>
            </a:br>
            <a:r>
              <a:rPr lang="en-GB" dirty="0" smtClean="0"/>
              <a:t>voluntary sector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running day (or similar) services</a:t>
            </a:r>
          </a:p>
          <a:p>
            <a:r>
              <a:rPr lang="en-GB" dirty="0" smtClean="0"/>
              <a:t>Recognise loneliness</a:t>
            </a:r>
          </a:p>
          <a:p>
            <a:r>
              <a:rPr lang="en-GB" dirty="0" smtClean="0"/>
              <a:t>Talk about loneliness</a:t>
            </a:r>
          </a:p>
          <a:p>
            <a:r>
              <a:rPr lang="en-GB" dirty="0" smtClean="0"/>
              <a:t>Signpost to services</a:t>
            </a:r>
          </a:p>
          <a:p>
            <a:r>
              <a:rPr lang="en-GB" dirty="0" smtClean="0"/>
              <a:t>Measure what you do and with whom – not least for </a:t>
            </a:r>
            <a:r>
              <a:rPr lang="en-GB" smtClean="0"/>
              <a:t>££ + </a:t>
            </a:r>
            <a:r>
              <a:rPr lang="en-GB" dirty="0" smtClean="0"/>
              <a:t>data on equalities</a:t>
            </a:r>
          </a:p>
          <a:p>
            <a:r>
              <a:rPr lang="en-GB" dirty="0" smtClean="0"/>
              <a:t>Think about social prescribing</a:t>
            </a:r>
          </a:p>
          <a:p>
            <a:r>
              <a:rPr lang="en-GB" dirty="0" smtClean="0"/>
              <a:t>Tell commissioners this is what you do!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32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Meanwhile at home…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People with dementia dying at home – home care providing human contact, relief and company for family, being there and being known</a:t>
            </a:r>
          </a:p>
          <a:p>
            <a:r>
              <a:rPr lang="en-GB" sz="2800" dirty="0" smtClean="0"/>
              <a:t>Home care workers can feel on their own – under pressure – work alone – not much </a:t>
            </a:r>
            <a:r>
              <a:rPr lang="en-GB" sz="2800" dirty="0" smtClean="0"/>
              <a:t>support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24" y="4462064"/>
            <a:ext cx="3596952" cy="2395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74638"/>
            <a:ext cx="975445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8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980728"/>
            <a:ext cx="8229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“One </a:t>
            </a:r>
            <a:r>
              <a:rPr lang="en-GB" dirty="0">
                <a:solidFill>
                  <a:schemeClr val="tx1"/>
                </a:solidFill>
              </a:rPr>
              <a:t>day, I was down washing her knees and things like that and her legs, and all of a sudden, I could feel her touch me and she went like this all down my face [strokes face], and gave me a beautiful smile. It was wonderful. It’s as if to say, I know what you are doing and thank you. It was lovely”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(</a:t>
            </a:r>
            <a:r>
              <a:rPr lang="en-GB" sz="1600" dirty="0">
                <a:solidFill>
                  <a:schemeClr val="tx1"/>
                </a:solidFill>
              </a:rPr>
              <a:t>Female homecare worker, 9 months in current role, aged over </a:t>
            </a:r>
            <a:r>
              <a:rPr lang="en-GB" sz="1600" dirty="0" smtClean="0">
                <a:solidFill>
                  <a:schemeClr val="tx1"/>
                </a:solidFill>
              </a:rPr>
              <a:t>60) Home care at end of life study </a:t>
            </a:r>
            <a:r>
              <a:rPr lang="en-GB" sz="1600" dirty="0" err="1" smtClean="0">
                <a:solidFill>
                  <a:schemeClr val="tx1"/>
                </a:solidFill>
              </a:rPr>
              <a:t>Manthorpe</a:t>
            </a:r>
            <a:r>
              <a:rPr lang="en-GB" sz="1600" dirty="0" smtClean="0">
                <a:solidFill>
                  <a:schemeClr val="tx1"/>
                </a:solidFill>
              </a:rPr>
              <a:t> et al, King’s College London, funded by Dunhill Medical Trust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7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can the voluntary sector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Befriend local care agencies</a:t>
            </a:r>
          </a:p>
          <a:p>
            <a:r>
              <a:rPr lang="en-GB" dirty="0" smtClean="0"/>
              <a:t>Befriend care workers</a:t>
            </a:r>
            <a:endParaRPr lang="en-GB" dirty="0"/>
          </a:p>
          <a:p>
            <a:r>
              <a:rPr lang="en-GB" dirty="0" smtClean="0"/>
              <a:t>Work complementary</a:t>
            </a:r>
          </a:p>
          <a:p>
            <a:r>
              <a:rPr lang="en-GB" dirty="0" smtClean="0"/>
              <a:t>Communicate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422885"/>
            <a:ext cx="5077147" cy="33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0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266"/>
            <a:ext cx="8229600" cy="11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Finally – at end of Carers’ Week</a:t>
            </a:r>
            <a:br>
              <a:rPr lang="en-GB" dirty="0" smtClean="0"/>
            </a:br>
            <a:r>
              <a:rPr lang="en-GB" dirty="0" smtClean="0"/>
              <a:t>NB most carers are now older people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867747"/>
            <a:ext cx="4464496" cy="4281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74" y="2636912"/>
            <a:ext cx="3286029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Carers can be lonely 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‘My </a:t>
            </a:r>
            <a:r>
              <a:rPr lang="en-GB" dirty="0"/>
              <a:t>mother’s condition means she is living more in the past than the present most days and is unable to remember what I tell her or what is planned for the day. This makes some days very lonely and also frustrating as I repeat for the tenth time what I have planned for dinner. But she is also sometimes a complete </a:t>
            </a:r>
            <a:r>
              <a:rPr lang="en-GB" dirty="0" smtClean="0"/>
              <a:t>joy.’ </a:t>
            </a:r>
            <a:r>
              <a:rPr lang="en-GB" sz="1400" dirty="0" smtClean="0"/>
              <a:t>(carer in  Carer workers study – Moriarty &amp; </a:t>
            </a:r>
            <a:r>
              <a:rPr lang="en-GB" sz="1400" dirty="0" err="1" smtClean="0"/>
              <a:t>Manthorpe</a:t>
            </a:r>
            <a:r>
              <a:rPr lang="en-GB" sz="1400" dirty="0" smtClean="0"/>
              <a:t>)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4567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can the voluntary sector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Carers’ may need social time </a:t>
            </a:r>
          </a:p>
          <a:p>
            <a:pPr marL="0" indent="0">
              <a:buNone/>
            </a:pPr>
            <a:r>
              <a:rPr lang="en-GB" dirty="0" smtClean="0"/>
              <a:t>- not just education or training</a:t>
            </a:r>
          </a:p>
          <a:p>
            <a:r>
              <a:rPr lang="en-GB" dirty="0" smtClean="0"/>
              <a:t>Ask carers how they are</a:t>
            </a:r>
          </a:p>
          <a:p>
            <a:r>
              <a:rPr lang="en-GB" dirty="0" smtClean="0"/>
              <a:t>Carry on… but highlight this element of work more strongly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77" y="4244330"/>
            <a:ext cx="3920505" cy="26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9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A8DA56-C752-4018-9FD8-32FC8667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608512"/>
          </a:xfrm>
        </p:spPr>
        <p:txBody>
          <a:bodyPr/>
          <a:lstStyle/>
          <a:p>
            <a:pPr marL="0" indent="0">
              <a:spcAft>
                <a:spcPts val="20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en-GB" kern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Background – social care – a loneliness service</a:t>
            </a:r>
            <a:endParaRPr lang="en-GB" strike="sngStrike" kern="120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0" indent="0">
              <a:spcAft>
                <a:spcPts val="20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en-GB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Study illustrations</a:t>
            </a:r>
            <a:r>
              <a:rPr lang="en-GB" kern="1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en-GB" kern="1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en-GB" sz="3000" i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 </a:t>
            </a:r>
            <a:r>
              <a:rPr lang="en-GB" sz="3000" i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day centres, care homes &amp; home care, not forgetting family carers</a:t>
            </a:r>
            <a:endParaRPr lang="en-GB" sz="3000" i="1" kern="120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0" indent="0">
              <a:spcAft>
                <a:spcPts val="20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en-GB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What this might mean </a:t>
            </a:r>
            <a:r>
              <a:rPr lang="en-GB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for voluntary sector groups?</a:t>
            </a:r>
            <a:endParaRPr lang="en-GB" kern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96C749-8067-4597-A759-62E18C50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What I’m going to talk about</a:t>
            </a:r>
            <a:endParaRPr lang="en-GB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3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care needs support – it’s part of helping lonely people</a:t>
            </a:r>
          </a:p>
          <a:p>
            <a:r>
              <a:rPr lang="en-GB" dirty="0" smtClean="0"/>
              <a:t>Some care work is lonely</a:t>
            </a:r>
          </a:p>
          <a:p>
            <a:r>
              <a:rPr lang="en-GB" dirty="0" smtClean="0"/>
              <a:t>Carers can be lonely too</a:t>
            </a:r>
          </a:p>
          <a:p>
            <a:r>
              <a:rPr lang="en-GB" dirty="0" smtClean="0"/>
              <a:t>Volunteers are a great support – potential to show that they make the difference in preventing loneliness, reducing the risks and responding to 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04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40968"/>
            <a:ext cx="8229600" cy="216024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3849688" algn="l"/>
              </a:tabLst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Jill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Manthorpe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jill.manthorpe@kcl.ac.uk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3849688" algn="l"/>
              </a:tabLst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Katharine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Orellana 	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katharine.e.orellana@kcl.ac.uk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GB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3849688" algn="l"/>
              </a:tabLst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Jo Moriarty                                     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jo.moriarty@kcl.ac.uk</a:t>
            </a:r>
            <a:endParaRPr lang="en-GB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3849688" algn="l"/>
              </a:tabLst>
            </a:pP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</a:rPr>
              <a:t>Kritika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</a:rPr>
              <a:t>Samsi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kritika.samsi@kcl.ac.uk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3849688" algn="l"/>
              </a:tabLst>
            </a:pPr>
            <a:endParaRPr lang="en-GB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3849688" algn="l"/>
              </a:tabLst>
            </a:pP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1484784"/>
            <a:ext cx="8229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Please do get in touch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 more details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lang="en-GB" sz="4000" b="1" kern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 the studies mentioned</a:t>
            </a:r>
            <a:endParaRPr kumimoji="0" lang="en-GB" sz="4000" b="1" i="0" u="none" strike="noStrike" kern="0" cap="none" spc="0" normalizeH="0" baseline="0" noProof="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765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62684">
            <a:off x="816978" y="1035954"/>
            <a:ext cx="8193500" cy="5213014"/>
          </a:xfrm>
        </p:spPr>
        <p:txBody>
          <a:bodyPr/>
          <a:lstStyle/>
          <a:p>
            <a:pPr marL="0" indent="0">
              <a:buNone/>
            </a:pPr>
            <a:r>
              <a:rPr lang="en-GB" sz="6600" b="1" dirty="0"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egoe Script" panose="020B0504020000000003" pitchFamily="34" charset="0"/>
              </a:rPr>
              <a:t>Thank you </a:t>
            </a:r>
            <a:br>
              <a:rPr lang="en-GB" sz="6600" b="1" dirty="0"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egoe Script" panose="020B0504020000000003" pitchFamily="34" charset="0"/>
              </a:rPr>
            </a:br>
            <a:r>
              <a:rPr lang="en-GB" sz="6600" b="1" dirty="0"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egoe Script" panose="020B0504020000000003" pitchFamily="34" charset="0"/>
              </a:rPr>
              <a:t>for listening. </a:t>
            </a:r>
          </a:p>
          <a:p>
            <a:pPr marL="0" indent="0">
              <a:buNone/>
            </a:pPr>
            <a:endParaRPr lang="en-GB" sz="2800" b="1" dirty="0"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n-GB" sz="6600" b="1" dirty="0"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egoe Script" panose="020B0504020000000003" pitchFamily="34" charset="0"/>
              </a:rPr>
              <a:t>It’s time for questions.</a:t>
            </a:r>
          </a:p>
        </p:txBody>
      </p:sp>
    </p:spTree>
    <p:extLst>
      <p:ext uri="{BB962C8B-B14F-4D97-AF65-F5344CB8AC3E}">
        <p14:creationId xmlns:p14="http://schemas.microsoft.com/office/powerpoint/2010/main" val="345978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51" y="0"/>
            <a:ext cx="8229600" cy="1143000"/>
          </a:xfrm>
        </p:spPr>
        <p:txBody>
          <a:bodyPr/>
          <a:lstStyle/>
          <a:p>
            <a:r>
              <a:rPr lang="en-GB" dirty="0" smtClean="0"/>
              <a:t>Social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59" y="1322595"/>
            <a:ext cx="8229600" cy="4785395"/>
          </a:xfrm>
        </p:spPr>
        <p:txBody>
          <a:bodyPr/>
          <a:lstStyle/>
          <a:p>
            <a:r>
              <a:rPr lang="en-GB" sz="2800" dirty="0" smtClean="0"/>
              <a:t>Not just cleaning and cooking</a:t>
            </a:r>
          </a:p>
          <a:p>
            <a:r>
              <a:rPr lang="en-GB" sz="2800" dirty="0" smtClean="0"/>
              <a:t>Home care, day care, care homes</a:t>
            </a:r>
          </a:p>
          <a:p>
            <a:r>
              <a:rPr lang="en-GB" sz="2800" dirty="0" smtClean="0"/>
              <a:t>Under pressure</a:t>
            </a:r>
          </a:p>
          <a:p>
            <a:r>
              <a:rPr lang="en-GB" sz="2800" dirty="0" smtClean="0"/>
              <a:t>Gets a bad press</a:t>
            </a:r>
          </a:p>
          <a:p>
            <a:r>
              <a:rPr lang="en-GB" sz="2800" dirty="0" smtClean="0"/>
              <a:t>Key loneliness service</a:t>
            </a:r>
          </a:p>
          <a:p>
            <a:r>
              <a:rPr lang="en-GB" sz="2800" dirty="0" smtClean="0"/>
              <a:t>Much unmet need among care users &amp; carers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7" y="4509120"/>
            <a:ext cx="4737003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1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voluntary sector linking up with care homes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E</a:t>
            </a:r>
            <a:r>
              <a:rPr lang="en-GB" dirty="0" smtClean="0"/>
              <a:t>nhancing volunteering in care homes</a:t>
            </a:r>
          </a:p>
          <a:p>
            <a:r>
              <a:rPr lang="en-GB" dirty="0"/>
              <a:t>L</a:t>
            </a:r>
            <a:r>
              <a:rPr lang="en-GB" dirty="0" smtClean="0"/>
              <a:t>imited but needed as can be ‘lonely in a crowd’</a:t>
            </a:r>
            <a:endParaRPr lang="en-GB" dirty="0" smtClean="0"/>
          </a:p>
          <a:p>
            <a:r>
              <a:rPr lang="en-GB" dirty="0" smtClean="0"/>
              <a:t>Sometimes limited mutual </a:t>
            </a:r>
            <a:r>
              <a:rPr lang="en-GB" dirty="0" smtClean="0"/>
              <a:t>trust </a:t>
            </a:r>
            <a:endParaRPr lang="en-GB" dirty="0" smtClean="0"/>
          </a:p>
          <a:p>
            <a:r>
              <a:rPr lang="en-GB" dirty="0" smtClean="0"/>
              <a:t>Traditional </a:t>
            </a:r>
            <a:r>
              <a:rPr lang="en-GB" dirty="0" smtClean="0"/>
              <a:t>volunteering </a:t>
            </a:r>
            <a:r>
              <a:rPr lang="en-GB" dirty="0" smtClean="0"/>
              <a:t>+ </a:t>
            </a:r>
            <a:r>
              <a:rPr lang="en-GB" dirty="0" smtClean="0"/>
              <a:t>new ideas </a:t>
            </a:r>
            <a:r>
              <a:rPr lang="en-GB" dirty="0" err="1" smtClean="0"/>
              <a:t>eg</a:t>
            </a:r>
            <a:r>
              <a:rPr lang="en-GB" dirty="0" smtClean="0"/>
              <a:t> time banks, time credits, group volunteering, employer based volunteering</a:t>
            </a:r>
          </a:p>
          <a:p>
            <a:r>
              <a:rPr lang="en-GB" dirty="0" smtClean="0"/>
              <a:t>Learning from stellar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92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can the </a:t>
            </a:r>
            <a:br>
              <a:rPr lang="en-GB" dirty="0" smtClean="0"/>
            </a:br>
            <a:r>
              <a:rPr lang="en-GB" dirty="0" smtClean="0"/>
              <a:t>voluntary sector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Advocate for the care sector</a:t>
            </a:r>
          </a:p>
          <a:p>
            <a:r>
              <a:rPr lang="en-GB" dirty="0" smtClean="0"/>
              <a:t>Ask care sector what it would like/need?</a:t>
            </a:r>
          </a:p>
          <a:p>
            <a:r>
              <a:rPr lang="en-GB" dirty="0" smtClean="0"/>
              <a:t>See care sector as support base</a:t>
            </a:r>
          </a:p>
          <a:p>
            <a:r>
              <a:rPr lang="en-GB" dirty="0" smtClean="0"/>
              <a:t>Work out relationships </a:t>
            </a:r>
            <a:r>
              <a:rPr lang="en-GB" dirty="0" smtClean="0"/>
              <a:t>&amp; </a:t>
            </a:r>
            <a:r>
              <a:rPr lang="en-GB" dirty="0" smtClean="0"/>
              <a:t>communications</a:t>
            </a:r>
          </a:p>
          <a:p>
            <a:r>
              <a:rPr lang="en-GB" dirty="0" smtClean="0"/>
              <a:t>Ask if </a:t>
            </a:r>
            <a:r>
              <a:rPr lang="en-GB" dirty="0" smtClean="0"/>
              <a:t>it </a:t>
            </a:r>
            <a:r>
              <a:rPr lang="en-GB" dirty="0" smtClean="0"/>
              <a:t>would like to work more with volunteers</a:t>
            </a:r>
          </a:p>
          <a:p>
            <a:r>
              <a:rPr lang="en-GB" dirty="0" smtClean="0"/>
              <a:t>Befriend the </a:t>
            </a:r>
            <a:r>
              <a:rPr lang="en-GB" dirty="0" smtClean="0"/>
              <a:t>sector</a:t>
            </a:r>
          </a:p>
          <a:p>
            <a:r>
              <a:rPr lang="en-GB" dirty="0" smtClean="0"/>
              <a:t>Set out ambitions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14448"/>
            <a:ext cx="2890664" cy="20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9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16198"/>
          </a:xfrm>
          <a:solidFill>
            <a:schemeClr val="accent1">
              <a:lumMod val="50000"/>
            </a:schemeClr>
          </a:solidFill>
          <a:ln w="47625">
            <a:noFill/>
            <a:prstDash val="sysDot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b="1" kern="1200" dirty="0">
                <a:solidFill>
                  <a:schemeClr val="bg1"/>
                </a:solidFill>
              </a:rPr>
              <a:t>Day </a:t>
            </a:r>
            <a:r>
              <a:rPr lang="en-GB" sz="3600" b="1" kern="1200" dirty="0" smtClean="0">
                <a:solidFill>
                  <a:schemeClr val="bg1"/>
                </a:solidFill>
              </a:rPr>
              <a:t>centres – this section draws on a recent study by Katherine Orellana</a:t>
            </a:r>
            <a:endParaRPr lang="en-GB" sz="3600" b="1" kern="12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95736" y="1484784"/>
            <a:ext cx="60121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Largest out-of-home service used by 10% of publicly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funded (by councils)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older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people – others pay what’s charged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spcAft>
                <a:spcPts val="14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½ physically frail and/or disabled </a:t>
            </a:r>
          </a:p>
          <a:p>
            <a:pPr>
              <a:spcAft>
                <a:spcPts val="14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⅕ dementia</a:t>
            </a:r>
          </a:p>
          <a:p>
            <a:pPr marL="0" indent="0">
              <a:lnSpc>
                <a:spcPct val="200000"/>
              </a:lnSpc>
              <a:spcAft>
                <a:spcPts val="14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en-GB" sz="2800" kern="1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endParaRPr lang="en-GB" sz="2800" i="1" kern="12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4" name="Picture 13" descr="http://northstarlds.org/blog/wp-content/uploads/2013/04/Where-do-I-fit-in.jpg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39123"/>
            <a:ext cx="1353600" cy="1803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98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227368" cy="864096"/>
          </a:xfrm>
          <a:solidFill>
            <a:schemeClr val="accent2">
              <a:lumMod val="60000"/>
              <a:lumOff val="40000"/>
            </a:schemeClr>
          </a:solidFill>
          <a:ln w="47625">
            <a:noFill/>
            <a:prstDash val="sysDot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4000" b="1" kern="1200" dirty="0">
                <a:solidFill>
                  <a:schemeClr val="bg1"/>
                </a:solidFill>
              </a:rPr>
              <a:t>Why </a:t>
            </a:r>
            <a:r>
              <a:rPr lang="en-GB" sz="4000" b="1" kern="1200" dirty="0" smtClean="0">
                <a:solidFill>
                  <a:schemeClr val="bg1"/>
                </a:solidFill>
              </a:rPr>
              <a:t>people start </a:t>
            </a:r>
            <a:r>
              <a:rPr lang="en-GB" sz="4000" b="1" kern="1200" dirty="0">
                <a:solidFill>
                  <a:schemeClr val="bg1"/>
                </a:solidFill>
              </a:rPr>
              <a:t>going to day centres</a:t>
            </a:r>
            <a:r>
              <a:rPr lang="en-GB" sz="4000" b="1" kern="1200" dirty="0" smtClean="0">
                <a:solidFill>
                  <a:schemeClr val="bg1"/>
                </a:solidFill>
              </a:rPr>
              <a:t>? Orellana’s study</a:t>
            </a:r>
            <a:endParaRPr lang="en-GB" sz="4000" b="1" kern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7AE89183-C74E-47EB-BDD1-653D7DAF4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41969"/>
              </p:ext>
            </p:extLst>
          </p:nvPr>
        </p:nvGraphicFramePr>
        <p:xfrm>
          <a:off x="-432556" y="1052736"/>
          <a:ext cx="100091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538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73589" y="2790325"/>
            <a:ext cx="5254795" cy="33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2000"/>
              </a:lnSpc>
              <a:spcAft>
                <a:spcPts val="2000"/>
              </a:spcAft>
              <a:buNone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Went to day centre twice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weekly</a:t>
            </a:r>
          </a:p>
          <a:p>
            <a:pPr marL="0" indent="0">
              <a:lnSpc>
                <a:spcPct val="112000"/>
              </a:lnSpc>
              <a:spcAft>
                <a:spcPts val="2000"/>
              </a:spcAft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food shopping once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 week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en-GB" sz="25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 with son or alone.</a:t>
            </a:r>
          </a:p>
          <a:p>
            <a:pPr>
              <a:lnSpc>
                <a:spcPct val="112000"/>
              </a:lnSpc>
              <a:spcAft>
                <a:spcPts val="800"/>
              </a:spcAft>
            </a:pPr>
            <a:endParaRPr lang="en-GB" sz="2800" kern="12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2">
              <a:lumMod val="60000"/>
              <a:lumOff val="40000"/>
            </a:schemeClr>
          </a:solidFill>
          <a:ln w="47625">
            <a:noFill/>
            <a:prstDash val="sysDot"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600" b="1" kern="1200" dirty="0">
                <a:solidFill>
                  <a:schemeClr val="bg1"/>
                </a:solidFill>
              </a:rPr>
              <a:t>A usual week</a:t>
            </a:r>
            <a:r>
              <a:rPr lang="en-GB" sz="3600" kern="1200" dirty="0">
                <a:solidFill>
                  <a:schemeClr val="bg1"/>
                </a:solidFill>
              </a:rPr>
              <a:t> – not much going on</a:t>
            </a:r>
            <a:endParaRPr lang="en-GB" sz="3600" b="1" kern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hopping bags shopping bag clipart free images 6">
            <a:extLst>
              <a:ext uri="{FF2B5EF4-FFF2-40B4-BE49-F238E27FC236}">
                <a16:creationId xmlns:a16="http://schemas.microsoft.com/office/drawing/2014/main" xmlns="" id="{10574095-988B-445B-AA04-615C39FE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430">
            <a:off x="1321045" y="4465137"/>
            <a:ext cx="542569" cy="8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use  black and white clip art black and white home clipart">
            <a:extLst>
              <a:ext uri="{FF2B5EF4-FFF2-40B4-BE49-F238E27FC236}">
                <a16:creationId xmlns:a16="http://schemas.microsoft.com/office/drawing/2014/main" xmlns="" id="{814C8512-0C2E-4BD4-A103-ACC504F3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63" y="2648043"/>
            <a:ext cx="679038" cy="7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3C485C2C-0978-4190-9698-4E6F13752546}"/>
              </a:ext>
            </a:extLst>
          </p:cNvPr>
          <p:cNvSpPr txBox="1">
            <a:spLocks/>
          </p:cNvSpPr>
          <p:nvPr/>
        </p:nvSpPr>
        <p:spPr bwMode="auto">
          <a:xfrm>
            <a:off x="1298319" y="1400479"/>
            <a:ext cx="4102667" cy="61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2000"/>
              </a:lnSpc>
              <a:spcAft>
                <a:spcPts val="800"/>
              </a:spcAft>
              <a:buNone/>
            </a:pPr>
            <a:r>
              <a:rPr lang="en-GB" sz="2800" b="1" u="sng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Bob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lived with his son</a:t>
            </a:r>
          </a:p>
        </p:txBody>
      </p:sp>
    </p:spTree>
    <p:extLst>
      <p:ext uri="{BB962C8B-B14F-4D97-AF65-F5344CB8AC3E}">
        <p14:creationId xmlns:p14="http://schemas.microsoft.com/office/powerpoint/2010/main" val="136221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ple blank flag design free clip art 2">
            <a:extLst>
              <a:ext uri="{FF2B5EF4-FFF2-40B4-BE49-F238E27FC236}">
                <a16:creationId xmlns:a16="http://schemas.microsoft.com/office/drawing/2014/main" xmlns="" id="{71D2698F-260E-4AFD-8478-B5ABC97C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88441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467EA3-0CB7-4290-A9A6-93BDCD54F9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6137" b="4851"/>
          <a:stretch/>
        </p:blipFill>
        <p:spPr>
          <a:xfrm>
            <a:off x="0" y="2204864"/>
            <a:ext cx="3131840" cy="46805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097660-E9EB-4DD4-9A12-3DD8D5E3A290}"/>
              </a:ext>
            </a:extLst>
          </p:cNvPr>
          <p:cNvSpPr/>
          <p:nvPr/>
        </p:nvSpPr>
        <p:spPr>
          <a:xfrm>
            <a:off x="3563888" y="2564904"/>
            <a:ext cx="5544616" cy="373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</a:pP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people unable to get out of their home without support </a:t>
            </a: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spcAft>
                <a:spcPts val="24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‘stuck’ at home and/or </a:t>
            </a:r>
            <a:br>
              <a:rPr lang="en-GB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socially isolated</a:t>
            </a:r>
          </a:p>
          <a:p>
            <a:pPr lvl="0">
              <a:lnSpc>
                <a:spcPct val="112000"/>
              </a:lnSpc>
              <a:spcBef>
                <a:spcPct val="20000"/>
              </a:spcBef>
              <a:spcAft>
                <a:spcPts val="2400"/>
              </a:spcAft>
              <a:buClr>
                <a:schemeClr val="accent5">
                  <a:lumMod val="50000"/>
                </a:schemeClr>
              </a:buClr>
            </a:pP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Centres focused on wellbeing and quality of life outcomes </a:t>
            </a:r>
            <a:r>
              <a:rPr lang="en-GB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(‘higher order’ outcomes)</a:t>
            </a:r>
            <a:endParaRPr lang="en-GB" sz="2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6B98052-7F1D-4327-8A23-9320548BCE92}"/>
              </a:ext>
            </a:extLst>
          </p:cNvPr>
          <p:cNvSpPr/>
          <p:nvPr/>
        </p:nvSpPr>
        <p:spPr>
          <a:xfrm>
            <a:off x="1187624" y="548680"/>
            <a:ext cx="7416824" cy="933212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0330"/>
                <a:gd name="adj2" fmla="val 72"/>
              </a:avLst>
            </a:prstTxWarp>
            <a:spAutoFit/>
          </a:bodyPr>
          <a:lstStyle/>
          <a:p>
            <a:r>
              <a:rPr lang="en-GB" sz="2000" kern="0" spc="-1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Life-enriching gateway</a:t>
            </a:r>
            <a:endParaRPr lang="en-GB" sz="2000" spc="-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5782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48220</TotalTime>
  <Words>844</Words>
  <Application>Microsoft Office PowerPoint</Application>
  <PresentationFormat>On-screen Show (4:3)</PresentationFormat>
  <Paragraphs>136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Bradley Hand ITC</vt:lpstr>
      <vt:lpstr>Calibri</vt:lpstr>
      <vt:lpstr>Segoe Script</vt:lpstr>
      <vt:lpstr>Times New Roman</vt:lpstr>
      <vt:lpstr>Verdana</vt:lpstr>
      <vt:lpstr>Wingdings</vt:lpstr>
      <vt:lpstr>1_Default Design</vt:lpstr>
      <vt:lpstr>3_Default Design</vt:lpstr>
      <vt:lpstr>PowerPoint Presentation</vt:lpstr>
      <vt:lpstr>What I’m going to talk about</vt:lpstr>
      <vt:lpstr>Social care</vt:lpstr>
      <vt:lpstr>Examples of voluntary sector linking up with care homes</vt:lpstr>
      <vt:lpstr>So what can the  voluntary sector do?</vt:lpstr>
      <vt:lpstr>Day centres – this section draws on a recent study by Katherine Orellana</vt:lpstr>
      <vt:lpstr>Why people start going to day centres? Orellana’s study</vt:lpstr>
      <vt:lpstr>A usual week – not much going on</vt:lpstr>
      <vt:lpstr>PowerPoint Presentation</vt:lpstr>
      <vt:lpstr>PowerPoint Presentation</vt:lpstr>
      <vt:lpstr>PowerPoint Presentation</vt:lpstr>
      <vt:lpstr>How are day centres relevant to loneliness?</vt:lpstr>
      <vt:lpstr>So what can  voluntary sector do?</vt:lpstr>
      <vt:lpstr>Meanwhile at home…</vt:lpstr>
      <vt:lpstr>PowerPoint Presentation</vt:lpstr>
      <vt:lpstr>So what can the voluntary sector do?</vt:lpstr>
      <vt:lpstr> Finally – at end of Carers’ Week NB most carers are now older people</vt:lpstr>
      <vt:lpstr>But Carers can be lonely too</vt:lpstr>
      <vt:lpstr>So what can the voluntary sector do?</vt:lpstr>
      <vt:lpstr>Key messages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anthea tinker</dc:creator>
  <cp:lastModifiedBy>Manthorpe, Gillian</cp:lastModifiedBy>
  <cp:revision>883</cp:revision>
  <cp:lastPrinted>2015-06-24T10:16:18Z</cp:lastPrinted>
  <dcterms:created xsi:type="dcterms:W3CDTF">2008-08-10T09:24:46Z</dcterms:created>
  <dcterms:modified xsi:type="dcterms:W3CDTF">2018-06-14T22:35:43Z</dcterms:modified>
</cp:coreProperties>
</file>