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ED7D31"/>
    <a:srgbClr val="E07810"/>
    <a:srgbClr val="EC008C"/>
    <a:srgbClr val="2B3990"/>
    <a:srgbClr val="6E2B8B"/>
    <a:srgbClr val="8DC63F"/>
    <a:srgbClr val="FAA61A"/>
    <a:srgbClr val="532D77"/>
    <a:srgbClr val="9E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42E4A-0EFB-25D5-654B-6F405D3DCC84}" v="9" dt="2022-07-06T10:09:06.418"/>
    <p1510:client id="{515539B4-6719-74F3-CBFD-E4E5908DB8B1}" v="40" dt="2022-08-12T08:33:42.838"/>
    <p1510:client id="{652E7EF1-11C2-FC55-4FE2-7DFA451A8BD6}" v="4" dt="2022-07-07T15:05:55.851"/>
    <p1510:client id="{74D56225-C8B3-8A47-2F93-5DE48F215C6B}" v="313" dt="2022-07-06T09:08:50.896"/>
    <p1510:client id="{AAF0515E-199B-BC4F-BF9A-5EEFE6F68E73}" v="2" dt="2022-08-09T08:25:13.226"/>
    <p1510:client id="{B6954160-5D2B-6874-F2C0-967CC620B3DD}" v="34" dt="2023-04-26T08:29:18.620"/>
    <p1510:client id="{E231DE1A-0104-EFF2-6F0C-0B91BF362FCE}" v="143" dt="2022-07-06T09:32:35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Hancox-Wilkes" userId="S::jessica.hancox-wilkes@ageukcap.org.uk::b18f78bc-ca85-4181-9965-91c28eade37f" providerId="AD" clId="Web-{AAF0515E-199B-BC4F-BF9A-5EEFE6F68E73}"/>
    <pc:docChg chg="modSld">
      <pc:chgData name="Jessica Hancox-Wilkes" userId="S::jessica.hancox-wilkes@ageukcap.org.uk::b18f78bc-ca85-4181-9965-91c28eade37f" providerId="AD" clId="Web-{AAF0515E-199B-BC4F-BF9A-5EEFE6F68E73}" dt="2022-08-09T08:25:13.226" v="1"/>
      <pc:docMkLst>
        <pc:docMk/>
      </pc:docMkLst>
      <pc:sldChg chg="addSp delSp">
        <pc:chgData name="Jessica Hancox-Wilkes" userId="S::jessica.hancox-wilkes@ageukcap.org.uk::b18f78bc-ca85-4181-9965-91c28eade37f" providerId="AD" clId="Web-{AAF0515E-199B-BC4F-BF9A-5EEFE6F68E73}" dt="2022-08-09T08:25:13.226" v="1"/>
        <pc:sldMkLst>
          <pc:docMk/>
          <pc:sldMk cId="1764090341" sldId="262"/>
        </pc:sldMkLst>
        <pc:picChg chg="add">
          <ac:chgData name="Jessica Hancox-Wilkes" userId="S::jessica.hancox-wilkes@ageukcap.org.uk::b18f78bc-ca85-4181-9965-91c28eade37f" providerId="AD" clId="Web-{AAF0515E-199B-BC4F-BF9A-5EEFE6F68E73}" dt="2022-08-09T08:25:13.226" v="1"/>
          <ac:picMkLst>
            <pc:docMk/>
            <pc:sldMk cId="1764090341" sldId="262"/>
            <ac:picMk id="4" creationId="{5B3D1884-209C-05E0-565A-FF26CCF7E030}"/>
          </ac:picMkLst>
        </pc:picChg>
        <pc:picChg chg="del">
          <ac:chgData name="Jessica Hancox-Wilkes" userId="S::jessica.hancox-wilkes@ageukcap.org.uk::b18f78bc-ca85-4181-9965-91c28eade37f" providerId="AD" clId="Web-{AAF0515E-199B-BC4F-BF9A-5EEFE6F68E73}" dt="2022-08-09T08:25:07.147" v="0"/>
          <ac:picMkLst>
            <pc:docMk/>
            <pc:sldMk cId="1764090341" sldId="262"/>
            <ac:picMk id="15" creationId="{F00F7BF8-D71A-BA5E-C38B-9635EEACE756}"/>
          </ac:picMkLst>
        </pc:picChg>
      </pc:sldChg>
    </pc:docChg>
  </pc:docChgLst>
  <pc:docChgLst>
    <pc:chgData name="Jessica Hancox-Wilkes" userId="S::jessica.hancox-wilkes@ageukcap.org.uk::b18f78bc-ca85-4181-9965-91c28eade37f" providerId="AD" clId="Web-{4DC42E4A-0EFB-25D5-654B-6F405D3DCC84}"/>
    <pc:docChg chg="modSld">
      <pc:chgData name="Jessica Hancox-Wilkes" userId="S::jessica.hancox-wilkes@ageukcap.org.uk::b18f78bc-ca85-4181-9965-91c28eade37f" providerId="AD" clId="Web-{4DC42E4A-0EFB-25D5-654B-6F405D3DCC84}" dt="2022-07-06T10:09:06.418" v="8" actId="1076"/>
      <pc:docMkLst>
        <pc:docMk/>
      </pc:docMkLst>
      <pc:sldChg chg="modSp">
        <pc:chgData name="Jessica Hancox-Wilkes" userId="S::jessica.hancox-wilkes@ageukcap.org.uk::b18f78bc-ca85-4181-9965-91c28eade37f" providerId="AD" clId="Web-{4DC42E4A-0EFB-25D5-654B-6F405D3DCC84}" dt="2022-07-06T10:09:06.418" v="8" actId="1076"/>
        <pc:sldMkLst>
          <pc:docMk/>
          <pc:sldMk cId="1764090341" sldId="262"/>
        </pc:sldMkLst>
        <pc:spChg chg="mod">
          <ac:chgData name="Jessica Hancox-Wilkes" userId="S::jessica.hancox-wilkes@ageukcap.org.uk::b18f78bc-ca85-4181-9965-91c28eade37f" providerId="AD" clId="Web-{4DC42E4A-0EFB-25D5-654B-6F405D3DCC84}" dt="2022-07-06T10:08:13.214" v="1" actId="1076"/>
          <ac:spMkLst>
            <pc:docMk/>
            <pc:sldMk cId="1764090341" sldId="262"/>
            <ac:spMk id="20" creationId="{FEAE76A1-0914-E958-5F13-B25C15BF6014}"/>
          </ac:spMkLst>
        </pc:spChg>
        <pc:grpChg chg="mod">
          <ac:chgData name="Jessica Hancox-Wilkes" userId="S::jessica.hancox-wilkes@ageukcap.org.uk::b18f78bc-ca85-4181-9965-91c28eade37f" providerId="AD" clId="Web-{4DC42E4A-0EFB-25D5-654B-6F405D3DCC84}" dt="2022-07-06T10:09:06.418" v="8" actId="1076"/>
          <ac:grpSpMkLst>
            <pc:docMk/>
            <pc:sldMk cId="1764090341" sldId="262"/>
            <ac:grpSpMk id="21" creationId="{D96A8928-931B-F99D-A448-C06BEA4B06CB}"/>
          </ac:grpSpMkLst>
        </pc:grpChg>
        <pc:grpChg chg="mod">
          <ac:chgData name="Jessica Hancox-Wilkes" userId="S::jessica.hancox-wilkes@ageukcap.org.uk::b18f78bc-ca85-4181-9965-91c28eade37f" providerId="AD" clId="Web-{4DC42E4A-0EFB-25D5-654B-6F405D3DCC84}" dt="2022-07-06T10:08:58.496" v="7" actId="1076"/>
          <ac:grpSpMkLst>
            <pc:docMk/>
            <pc:sldMk cId="1764090341" sldId="262"/>
            <ac:grpSpMk id="24" creationId="{5056BF31-26D1-52CF-4B2F-8C217C96153C}"/>
          </ac:grpSpMkLst>
        </pc:grpChg>
      </pc:sldChg>
    </pc:docChg>
  </pc:docChgLst>
  <pc:docChgLst>
    <pc:chgData name="Jessica Hancox-Wilkes" userId="S::jessica.hancox-wilkes@ageukcap.org.uk::b18f78bc-ca85-4181-9965-91c28eade37f" providerId="AD" clId="Web-{515539B4-6719-74F3-CBFD-E4E5908DB8B1}"/>
    <pc:docChg chg="modSld">
      <pc:chgData name="Jessica Hancox-Wilkes" userId="S::jessica.hancox-wilkes@ageukcap.org.uk::b18f78bc-ca85-4181-9965-91c28eade37f" providerId="AD" clId="Web-{515539B4-6719-74F3-CBFD-E4E5908DB8B1}" dt="2022-08-12T08:33:42.838" v="29" actId="1076"/>
      <pc:docMkLst>
        <pc:docMk/>
      </pc:docMkLst>
      <pc:sldChg chg="addSp delSp modSp addAnim delAnim">
        <pc:chgData name="Jessica Hancox-Wilkes" userId="S::jessica.hancox-wilkes@ageukcap.org.uk::b18f78bc-ca85-4181-9965-91c28eade37f" providerId="AD" clId="Web-{515539B4-6719-74F3-CBFD-E4E5908DB8B1}" dt="2022-08-12T08:33:42.838" v="29" actId="1076"/>
        <pc:sldMkLst>
          <pc:docMk/>
          <pc:sldMk cId="4114002225" sldId="259"/>
        </pc:sldMkLst>
        <pc:spChg chg="mod">
          <ac:chgData name="Jessica Hancox-Wilkes" userId="S::jessica.hancox-wilkes@ageukcap.org.uk::b18f78bc-ca85-4181-9965-91c28eade37f" providerId="AD" clId="Web-{515539B4-6719-74F3-CBFD-E4E5908DB8B1}" dt="2022-08-12T08:33:42.838" v="29" actId="1076"/>
          <ac:spMkLst>
            <pc:docMk/>
            <pc:sldMk cId="4114002225" sldId="259"/>
            <ac:spMk id="9" creationId="{AD620B37-A3C0-2C62-6E60-01C9AE7B2D68}"/>
          </ac:spMkLst>
        </pc:spChg>
        <pc:spChg chg="mod topLvl">
          <ac:chgData name="Jessica Hancox-Wilkes" userId="S::jessica.hancox-wilkes@ageukcap.org.uk::b18f78bc-ca85-4181-9965-91c28eade37f" providerId="AD" clId="Web-{515539B4-6719-74F3-CBFD-E4E5908DB8B1}" dt="2022-08-12T08:33:33.275" v="27" actId="1076"/>
          <ac:spMkLst>
            <pc:docMk/>
            <pc:sldMk cId="4114002225" sldId="259"/>
            <ac:spMk id="11" creationId="{E54FA454-F0DA-053B-CD41-BE52B89FA6F4}"/>
          </ac:spMkLst>
        </pc:spChg>
        <pc:grpChg chg="add mod">
          <ac:chgData name="Jessica Hancox-Wilkes" userId="S::jessica.hancox-wilkes@ageukcap.org.uk::b18f78bc-ca85-4181-9965-91c28eade37f" providerId="AD" clId="Web-{515539B4-6719-74F3-CBFD-E4E5908DB8B1}" dt="2022-08-12T08:33:38.978" v="28" actId="1076"/>
          <ac:grpSpMkLst>
            <pc:docMk/>
            <pc:sldMk cId="4114002225" sldId="259"/>
            <ac:grpSpMk id="3" creationId="{21F99B31-5619-400F-EB55-FDD3792AD619}"/>
          </ac:grpSpMkLst>
        </pc:grpChg>
        <pc:grpChg chg="add del mod">
          <ac:chgData name="Jessica Hancox-Wilkes" userId="S::jessica.hancox-wilkes@ageukcap.org.uk::b18f78bc-ca85-4181-9965-91c28eade37f" providerId="AD" clId="Web-{515539B4-6719-74F3-CBFD-E4E5908DB8B1}" dt="2022-08-12T08:31:48.178" v="9"/>
          <ac:grpSpMkLst>
            <pc:docMk/>
            <pc:sldMk cId="4114002225" sldId="259"/>
            <ac:grpSpMk id="26" creationId="{72D089A4-29E9-2D06-E481-E126C8903B11}"/>
          </ac:grpSpMkLst>
        </pc:grpChg>
        <pc:picChg chg="topLvl">
          <ac:chgData name="Jessica Hancox-Wilkes" userId="S::jessica.hancox-wilkes@ageukcap.org.uk::b18f78bc-ca85-4181-9965-91c28eade37f" providerId="AD" clId="Web-{515539B4-6719-74F3-CBFD-E4E5908DB8B1}" dt="2022-08-12T08:31:48.178" v="9"/>
          <ac:picMkLst>
            <pc:docMk/>
            <pc:sldMk cId="4114002225" sldId="259"/>
            <ac:picMk id="17" creationId="{4AD276D4-B512-65A8-E126-0AA915DA2C56}"/>
          </ac:picMkLst>
        </pc:picChg>
        <pc:picChg chg="topLvl">
          <ac:chgData name="Jessica Hancox-Wilkes" userId="S::jessica.hancox-wilkes@ageukcap.org.uk::b18f78bc-ca85-4181-9965-91c28eade37f" providerId="AD" clId="Web-{515539B4-6719-74F3-CBFD-E4E5908DB8B1}" dt="2022-08-12T08:31:48.178" v="9"/>
          <ac:picMkLst>
            <pc:docMk/>
            <pc:sldMk cId="4114002225" sldId="259"/>
            <ac:picMk id="21" creationId="{7A349732-6713-BB94-69AC-26337BA398A0}"/>
          </ac:picMkLst>
        </pc:picChg>
        <pc:picChg chg="del topLvl">
          <ac:chgData name="Jessica Hancox-Wilkes" userId="S::jessica.hancox-wilkes@ageukcap.org.uk::b18f78bc-ca85-4181-9965-91c28eade37f" providerId="AD" clId="Web-{515539B4-6719-74F3-CBFD-E4E5908DB8B1}" dt="2022-08-12T08:31:53.225" v="11"/>
          <ac:picMkLst>
            <pc:docMk/>
            <pc:sldMk cId="4114002225" sldId="259"/>
            <ac:picMk id="22" creationId="{B5F57E04-B67B-0DCD-D014-B53CF846AD80}"/>
          </ac:picMkLst>
        </pc:picChg>
        <pc:picChg chg="mod topLvl">
          <ac:chgData name="Jessica Hancox-Wilkes" userId="S::jessica.hancox-wilkes@ageukcap.org.uk::b18f78bc-ca85-4181-9965-91c28eade37f" providerId="AD" clId="Web-{515539B4-6719-74F3-CBFD-E4E5908DB8B1}" dt="2022-08-12T08:32:08.397" v="19" actId="1076"/>
          <ac:picMkLst>
            <pc:docMk/>
            <pc:sldMk cId="4114002225" sldId="259"/>
            <ac:picMk id="23" creationId="{31A37726-45EB-6B23-2315-8E173FE04CEE}"/>
          </ac:picMkLst>
        </pc:picChg>
        <pc:picChg chg="del topLvl">
          <ac:chgData name="Jessica Hancox-Wilkes" userId="S::jessica.hancox-wilkes@ageukcap.org.uk::b18f78bc-ca85-4181-9965-91c28eade37f" providerId="AD" clId="Web-{515539B4-6719-74F3-CBFD-E4E5908DB8B1}" dt="2022-08-12T08:31:51.990" v="10"/>
          <ac:picMkLst>
            <pc:docMk/>
            <pc:sldMk cId="4114002225" sldId="259"/>
            <ac:picMk id="24" creationId="{9C05D55B-B245-24CD-45F2-8CB41C74905F}"/>
          </ac:picMkLst>
        </pc:picChg>
        <pc:picChg chg="mod topLvl">
          <ac:chgData name="Jessica Hancox-Wilkes" userId="S::jessica.hancox-wilkes@ageukcap.org.uk::b18f78bc-ca85-4181-9965-91c28eade37f" providerId="AD" clId="Web-{515539B4-6719-74F3-CBFD-E4E5908DB8B1}" dt="2022-08-12T08:32:13.866" v="20" actId="1076"/>
          <ac:picMkLst>
            <pc:docMk/>
            <pc:sldMk cId="4114002225" sldId="259"/>
            <ac:picMk id="25" creationId="{8F6BCB8F-5933-0176-552F-F299986A5884}"/>
          </ac:picMkLst>
        </pc:picChg>
      </pc:sldChg>
    </pc:docChg>
  </pc:docChgLst>
  <pc:docChgLst>
    <pc:chgData name="Jessica Hancox-Wilkes" userId="S::jessica.hancox-wilkes@ageukcap.org.uk::b18f78bc-ca85-4181-9965-91c28eade37f" providerId="AD" clId="Web-{B6954160-5D2B-6874-F2C0-967CC620B3DD}"/>
    <pc:docChg chg="modSld">
      <pc:chgData name="Jessica Hancox-Wilkes" userId="S::jessica.hancox-wilkes@ageukcap.org.uk::b18f78bc-ca85-4181-9965-91c28eade37f" providerId="AD" clId="Web-{B6954160-5D2B-6874-F2C0-967CC620B3DD}" dt="2023-04-26T08:29:18.620" v="28"/>
      <pc:docMkLst>
        <pc:docMk/>
      </pc:docMkLst>
      <pc:sldChg chg="modSp">
        <pc:chgData name="Jessica Hancox-Wilkes" userId="S::jessica.hancox-wilkes@ageukcap.org.uk::b18f78bc-ca85-4181-9965-91c28eade37f" providerId="AD" clId="Web-{B6954160-5D2B-6874-F2C0-967CC620B3DD}" dt="2023-04-26T08:29:18.620" v="28"/>
        <pc:sldMkLst>
          <pc:docMk/>
          <pc:sldMk cId="3498514156" sldId="258"/>
        </pc:sldMkLst>
        <pc:spChg chg="mod">
          <ac:chgData name="Jessica Hancox-Wilkes" userId="S::jessica.hancox-wilkes@ageukcap.org.uk::b18f78bc-ca85-4181-9965-91c28eade37f" providerId="AD" clId="Web-{B6954160-5D2B-6874-F2C0-967CC620B3DD}" dt="2023-04-26T08:29:02.713" v="18"/>
          <ac:spMkLst>
            <pc:docMk/>
            <pc:sldMk cId="3498514156" sldId="258"/>
            <ac:spMk id="5" creationId="{18A411D8-D294-77DB-1D9E-61AB731CE8DC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9:18.604" v="27"/>
          <ac:spMkLst>
            <pc:docMk/>
            <pc:sldMk cId="3498514156" sldId="258"/>
            <ac:spMk id="14" creationId="{47537A43-FBD1-ED21-0585-09DB91177C1B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9:18.620" v="28"/>
          <ac:spMkLst>
            <pc:docMk/>
            <pc:sldMk cId="3498514156" sldId="258"/>
            <ac:spMk id="15" creationId="{D6D69998-12B0-302F-CDEE-54788C0656E0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9:12.557" v="26"/>
          <ac:spMkLst>
            <pc:docMk/>
            <pc:sldMk cId="3498514156" sldId="258"/>
            <ac:spMk id="19" creationId="{181EC7A9-389F-F4E6-AF42-7B84B181B0D3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9:12.557" v="25"/>
          <ac:spMkLst>
            <pc:docMk/>
            <pc:sldMk cId="3498514156" sldId="258"/>
            <ac:spMk id="20" creationId="{2BEB9E21-9638-3E5D-C55F-AE55E08BA8B5}"/>
          </ac:spMkLst>
        </pc:spChg>
        <pc:picChg chg="mod">
          <ac:chgData name="Jessica Hancox-Wilkes" userId="S::jessica.hancox-wilkes@ageukcap.org.uk::b18f78bc-ca85-4181-9965-91c28eade37f" providerId="AD" clId="Web-{B6954160-5D2B-6874-F2C0-967CC620B3DD}" dt="2023-04-26T08:29:12.557" v="24"/>
          <ac:picMkLst>
            <pc:docMk/>
            <pc:sldMk cId="3498514156" sldId="258"/>
            <ac:picMk id="21" creationId="{8757AF49-CAA1-7ED3-4FEB-16C099B3B956}"/>
          </ac:picMkLst>
        </pc:picChg>
        <pc:picChg chg="mod">
          <ac:chgData name="Jessica Hancox-Wilkes" userId="S::jessica.hancox-wilkes@ageukcap.org.uk::b18f78bc-ca85-4181-9965-91c28eade37f" providerId="AD" clId="Web-{B6954160-5D2B-6874-F2C0-967CC620B3DD}" dt="2023-04-26T08:29:12.557" v="23"/>
          <ac:picMkLst>
            <pc:docMk/>
            <pc:sldMk cId="3498514156" sldId="258"/>
            <ac:picMk id="22" creationId="{F835810E-ED73-4C92-292C-A2D017EC6652}"/>
          </ac:picMkLst>
        </pc:picChg>
      </pc:sldChg>
      <pc:sldChg chg="modSp">
        <pc:chgData name="Jessica Hancox-Wilkes" userId="S::jessica.hancox-wilkes@ageukcap.org.uk::b18f78bc-ca85-4181-9965-91c28eade37f" providerId="AD" clId="Web-{B6954160-5D2B-6874-F2C0-967CC620B3DD}" dt="2023-04-26T08:24:10.390" v="1"/>
        <pc:sldMkLst>
          <pc:docMk/>
          <pc:sldMk cId="4114002225" sldId="259"/>
        </pc:sldMkLst>
        <pc:spChg chg="mod">
          <ac:chgData name="Jessica Hancox-Wilkes" userId="S::jessica.hancox-wilkes@ageukcap.org.uk::b18f78bc-ca85-4181-9965-91c28eade37f" providerId="AD" clId="Web-{B6954160-5D2B-6874-F2C0-967CC620B3DD}" dt="2023-04-26T08:24:10.390" v="1"/>
          <ac:spMkLst>
            <pc:docMk/>
            <pc:sldMk cId="4114002225" sldId="259"/>
            <ac:spMk id="4" creationId="{4B0BDC40-068A-A4AA-E68F-0D9D60DB55CE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4:06.109" v="0"/>
          <ac:spMkLst>
            <pc:docMk/>
            <pc:sldMk cId="4114002225" sldId="259"/>
            <ac:spMk id="9" creationId="{AD620B37-A3C0-2C62-6E60-01C9AE7B2D68}"/>
          </ac:spMkLst>
        </pc:spChg>
      </pc:sldChg>
      <pc:sldChg chg="modSp">
        <pc:chgData name="Jessica Hancox-Wilkes" userId="S::jessica.hancox-wilkes@ageukcap.org.uk::b18f78bc-ca85-4181-9965-91c28eade37f" providerId="AD" clId="Web-{B6954160-5D2B-6874-F2C0-967CC620B3DD}" dt="2023-04-26T08:24:23.906" v="3"/>
        <pc:sldMkLst>
          <pc:docMk/>
          <pc:sldMk cId="162805299" sldId="261"/>
        </pc:sldMkLst>
        <pc:spChg chg="mod">
          <ac:chgData name="Jessica Hancox-Wilkes" userId="S::jessica.hancox-wilkes@ageukcap.org.uk::b18f78bc-ca85-4181-9965-91c28eade37f" providerId="AD" clId="Web-{B6954160-5D2B-6874-F2C0-967CC620B3DD}" dt="2023-04-26T08:24:23.906" v="3"/>
          <ac:spMkLst>
            <pc:docMk/>
            <pc:sldMk cId="162805299" sldId="261"/>
            <ac:spMk id="8" creationId="{E4CEAE91-7CC7-961F-4E8F-6464BD207B0C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4:21.375" v="2"/>
          <ac:spMkLst>
            <pc:docMk/>
            <pc:sldMk cId="162805299" sldId="261"/>
            <ac:spMk id="11" creationId="{3E8B31B8-367D-FD3D-7466-0743BC6E22C8}"/>
          </ac:spMkLst>
        </pc:spChg>
      </pc:sldChg>
      <pc:sldChg chg="modSp">
        <pc:chgData name="Jessica Hancox-Wilkes" userId="S::jessica.hancox-wilkes@ageukcap.org.uk::b18f78bc-ca85-4181-9965-91c28eade37f" providerId="AD" clId="Web-{B6954160-5D2B-6874-F2C0-967CC620B3DD}" dt="2023-04-26T08:28:43.525" v="17"/>
        <pc:sldMkLst>
          <pc:docMk/>
          <pc:sldMk cId="1764090341" sldId="262"/>
        </pc:sldMkLst>
        <pc:spChg chg="mod">
          <ac:chgData name="Jessica Hancox-Wilkes" userId="S::jessica.hancox-wilkes@ageukcap.org.uk::b18f78bc-ca85-4181-9965-91c28eade37f" providerId="AD" clId="Web-{B6954160-5D2B-6874-F2C0-967CC620B3DD}" dt="2023-04-26T08:28:29.180" v="7"/>
          <ac:spMkLst>
            <pc:docMk/>
            <pc:sldMk cId="1764090341" sldId="262"/>
            <ac:spMk id="9" creationId="{FAFC053C-564B-A2E3-50DE-AC85EDFC6A6B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8:37.150" v="13"/>
          <ac:spMkLst>
            <pc:docMk/>
            <pc:sldMk cId="1764090341" sldId="262"/>
            <ac:spMk id="19" creationId="{B90F2140-1220-5B95-5DF5-BAD6455B48FA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8:37.150" v="12"/>
          <ac:spMkLst>
            <pc:docMk/>
            <pc:sldMk cId="1764090341" sldId="262"/>
            <ac:spMk id="20" creationId="{FEAE76A1-0914-E958-5F13-B25C15BF6014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8:43.509" v="16"/>
          <ac:spMkLst>
            <pc:docMk/>
            <pc:sldMk cId="1764090341" sldId="262"/>
            <ac:spMk id="22" creationId="{9EF15FAE-B79B-D56C-E325-9A31E834E8D1}"/>
          </ac:spMkLst>
        </pc:spChg>
        <pc:spChg chg="mod">
          <ac:chgData name="Jessica Hancox-Wilkes" userId="S::jessica.hancox-wilkes@ageukcap.org.uk::b18f78bc-ca85-4181-9965-91c28eade37f" providerId="AD" clId="Web-{B6954160-5D2B-6874-F2C0-967CC620B3DD}" dt="2023-04-26T08:28:43.525" v="17"/>
          <ac:spMkLst>
            <pc:docMk/>
            <pc:sldMk cId="1764090341" sldId="262"/>
            <ac:spMk id="23" creationId="{F63768EA-70B1-8A3E-1E9F-2732208F1325}"/>
          </ac:spMkLst>
        </pc:spChg>
        <pc:picChg chg="mod">
          <ac:chgData name="Jessica Hancox-Wilkes" userId="S::jessica.hancox-wilkes@ageukcap.org.uk::b18f78bc-ca85-4181-9965-91c28eade37f" providerId="AD" clId="Web-{B6954160-5D2B-6874-F2C0-967CC620B3DD}" dt="2023-04-26T08:28:37.150" v="15"/>
          <ac:picMkLst>
            <pc:docMk/>
            <pc:sldMk cId="1764090341" sldId="262"/>
            <ac:picMk id="16" creationId="{FCCCB335-BD40-19D0-F104-9A23AC11B488}"/>
          </ac:picMkLst>
        </pc:picChg>
        <pc:picChg chg="mod">
          <ac:chgData name="Jessica Hancox-Wilkes" userId="S::jessica.hancox-wilkes@ageukcap.org.uk::b18f78bc-ca85-4181-9965-91c28eade37f" providerId="AD" clId="Web-{B6954160-5D2B-6874-F2C0-967CC620B3DD}" dt="2023-04-26T08:28:37.150" v="14"/>
          <ac:picMkLst>
            <pc:docMk/>
            <pc:sldMk cId="1764090341" sldId="262"/>
            <ac:picMk id="18" creationId="{E6225497-DB10-4C0A-CF31-7F18EDCB77BA}"/>
          </ac:picMkLst>
        </pc:picChg>
      </pc:sldChg>
    </pc:docChg>
  </pc:docChgLst>
  <pc:docChgLst>
    <pc:chgData name="Beverley Young" userId="S::beverley.young@ageukcap.org.uk::57e1129e-5952-4b18-b73a-32ce086ade8c" providerId="AD" clId="Web-{652E7EF1-11C2-FC55-4FE2-7DFA451A8BD6}"/>
    <pc:docChg chg="modSld">
      <pc:chgData name="Beverley Young" userId="S::beverley.young@ageukcap.org.uk::57e1129e-5952-4b18-b73a-32ce086ade8c" providerId="AD" clId="Web-{652E7EF1-11C2-FC55-4FE2-7DFA451A8BD6}" dt="2022-07-07T15:05:55.851" v="3" actId="1076"/>
      <pc:docMkLst>
        <pc:docMk/>
      </pc:docMkLst>
      <pc:sldChg chg="modSp">
        <pc:chgData name="Beverley Young" userId="S::beverley.young@ageukcap.org.uk::57e1129e-5952-4b18-b73a-32ce086ade8c" providerId="AD" clId="Web-{652E7EF1-11C2-FC55-4FE2-7DFA451A8BD6}" dt="2022-07-07T15:05:55.851" v="3" actId="1076"/>
        <pc:sldMkLst>
          <pc:docMk/>
          <pc:sldMk cId="1764090341" sldId="262"/>
        </pc:sldMkLst>
        <pc:grpChg chg="mod">
          <ac:chgData name="Beverley Young" userId="S::beverley.young@ageukcap.org.uk::57e1129e-5952-4b18-b73a-32ce086ade8c" providerId="AD" clId="Web-{652E7EF1-11C2-FC55-4FE2-7DFA451A8BD6}" dt="2022-07-07T15:05:55.851" v="3" actId="1076"/>
          <ac:grpSpMkLst>
            <pc:docMk/>
            <pc:sldMk cId="1764090341" sldId="262"/>
            <ac:grpSpMk id="24" creationId="{5056BF31-26D1-52CF-4B2F-8C217C96153C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1BE64A1-E6A2-2BBE-B890-EBE1F8AD5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8" y="272302"/>
            <a:ext cx="3361021" cy="15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8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3D46-5EB8-6941-F30F-F0687760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2195C-EBE3-A026-7907-0B3747B66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F5924-CFE0-18DB-5172-8EAC750E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097D-1C6C-A1C7-B6BA-E095627A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3EE-50FF-9ED4-4C0F-20D74DAB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091E9-31EB-3479-1FF6-820135D61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803A0-2D81-5705-F73C-7D6B3FCEC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06FC-8820-709A-30BF-AF9ADD8A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9B67C-8424-0C89-D09B-CDA7772F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7B896-35F7-80AE-7E8E-D4041926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27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D0B2A-1769-8615-1CAC-02D74A6E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133CD-E884-3BD3-023A-5B6E4C8EC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D2C6-7308-B36C-5E22-FB59BDF4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AE015-E8F4-2C9F-E355-BB69C7F3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3E7CA-29AA-CEB7-CA64-2FE23618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3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1ADD-70BC-D261-FD0B-B59F42464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A549-A376-91F7-6063-E511A1B8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3B6E-54C3-2BE5-2E74-A1D56DC6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8EB1-54BB-41B8-735E-023705D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EA0F-2C52-5403-2BB7-DB4ABB24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0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E433-DDE1-D79B-8B27-2877F205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26EB-83B6-703F-71C2-9E8C7E65A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B6A092-F7AA-2EBE-39E5-FE04790E3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5E96F-DBAA-6BC1-7360-8D3A02CA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71341-0B99-65F6-ED63-4DC4C53E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6230C-22DF-7DD2-CA73-2DF96271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93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D117-FA91-091A-C1D9-2C8EE032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FEBDA-4552-2766-8E76-E2ACA269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E310E-D6B1-0EAA-2808-8224D9893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70D3A-CCEE-02C8-0F62-F3CD6E5D0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E37F2-93C7-AA22-63D5-56EC22E39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EBCC7-9BDD-FCC3-9395-5473C362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DD6DE0-ECE5-2037-8173-27E350AB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D1F9A-B558-1726-F8CE-B9284EFC8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33C4-9771-F8CB-9D42-31DBE746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98722A-35EA-1B7E-4E39-EBD89FC1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86D82-7795-A0D1-E2FC-97976FDD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726D-FF9D-538F-FE17-84464A12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D9B5F-B961-30A2-4E8D-F298E324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F58CA-C33D-BDF7-CB1F-7CEF73498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BA586-85D0-AEA9-9D20-87FA0E2A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63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D9EB-CB67-73D1-C184-C6BF39F1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2D7BC-6941-F09B-F9C1-B87E6C2A9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3743A-A6B6-D405-B497-FFB691FD1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2B4F5-C8E9-86DE-CC49-1BBF4A1C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F4FC3-01F0-3285-C618-85FB2F16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10762-8C65-7536-42DC-263E13B2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7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A583-52A8-1BDD-5491-DCE45549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C8730-AC2E-B66F-D4C3-00846E0B0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4B2E3-D537-9E9B-ED9A-A55A41B88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9695F-8749-5060-9195-E0C88E93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182A5-3125-6178-0090-0799BA1B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C418E-8DA8-D228-144D-6364C291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3B870-AA76-00D1-FCC2-4E270B45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1D59-8F6E-1680-8076-E93438FB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25594-73B2-83EC-422C-78A610F3B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648D-638E-4142-9214-07B487124AF2}" type="datetimeFigureOut">
              <a:rPr lang="en-GB" smtClean="0"/>
              <a:t>26/04/2023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B3733-3A68-5210-120E-FF824AA19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AEFCF-C9BC-B9EC-C2A5-25EA0DF04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55E9-A902-4947-B501-D7CE2BFBA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4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4F8CBF4-91F8-831B-36E0-45A16F2A9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A26735B-2B7E-E058-4449-5A4BD194F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" y="207700"/>
            <a:ext cx="3608033" cy="1627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A411D8-D294-77DB-1D9E-61AB731CE8DC}"/>
              </a:ext>
            </a:extLst>
          </p:cNvPr>
          <p:cNvSpPr/>
          <p:nvPr/>
        </p:nvSpPr>
        <p:spPr>
          <a:xfrm>
            <a:off x="774426" y="2042786"/>
            <a:ext cx="4544194" cy="352750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C008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DF675-3BE3-727D-C7D6-C3BAF8191469}"/>
              </a:ext>
            </a:extLst>
          </p:cNvPr>
          <p:cNvSpPr txBox="1"/>
          <p:nvPr/>
        </p:nvSpPr>
        <p:spPr>
          <a:xfrm>
            <a:off x="950603" y="2200318"/>
            <a:ext cx="4191840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are your local independent charity working with and for older people across Cambridgeshire and Peterborough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Our objectives are to help older people to maintain their independence, health and </a:t>
            </a:r>
          </a:p>
          <a:p>
            <a:r>
              <a:rPr lang="en-GB" sz="2000" dirty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well-being, by providing services that meet individual needs</a:t>
            </a:r>
            <a:endParaRPr lang="en-GB">
              <a:solidFill>
                <a:schemeClr val="bg1"/>
              </a:solidFill>
            </a:endParaRPr>
          </a:p>
          <a:p>
            <a:endParaRPr lang="en-GB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0FAC6-4A03-A8BB-2B40-559C4F4952F6}"/>
              </a:ext>
            </a:extLst>
          </p:cNvPr>
          <p:cNvSpPr txBox="1"/>
          <p:nvPr/>
        </p:nvSpPr>
        <p:spPr>
          <a:xfrm>
            <a:off x="704452" y="6163889"/>
            <a:ext cx="275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www.ageukcap.co.uk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5BE0D1C-F23B-D758-6D45-73740BCFE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82" y="4803646"/>
            <a:ext cx="4828565" cy="27204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F82DF25-1EAF-D4CA-153C-BF2FDF75E13A}"/>
              </a:ext>
            </a:extLst>
          </p:cNvPr>
          <p:cNvGrpSpPr/>
          <p:nvPr/>
        </p:nvGrpSpPr>
        <p:grpSpPr>
          <a:xfrm>
            <a:off x="5873306" y="4577638"/>
            <a:ext cx="3575494" cy="992652"/>
            <a:chOff x="495596" y="2864168"/>
            <a:chExt cx="4306518" cy="1543824"/>
          </a:xfrm>
        </p:grpSpPr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47537A43-FBD1-ED21-0585-09DB91177C1B}"/>
                </a:ext>
              </a:extLst>
            </p:cNvPr>
            <p:cNvSpPr/>
            <p:nvPr/>
          </p:nvSpPr>
          <p:spPr>
            <a:xfrm>
              <a:off x="495596" y="2864168"/>
              <a:ext cx="2539765" cy="783872"/>
            </a:xfrm>
            <a:prstGeom prst="flowChartProcess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D6D69998-12B0-302F-CDEE-54788C0656E0}"/>
                </a:ext>
              </a:extLst>
            </p:cNvPr>
            <p:cNvSpPr/>
            <p:nvPr/>
          </p:nvSpPr>
          <p:spPr>
            <a:xfrm>
              <a:off x="495596" y="3624120"/>
              <a:ext cx="4306518" cy="783872"/>
            </a:xfrm>
            <a:prstGeom prst="flowChartProcess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158A8A-FEBD-F5C1-B17E-1B57990B3AAB}"/>
              </a:ext>
            </a:extLst>
          </p:cNvPr>
          <p:cNvGrpSpPr/>
          <p:nvPr/>
        </p:nvGrpSpPr>
        <p:grpSpPr>
          <a:xfrm>
            <a:off x="5890096" y="4634789"/>
            <a:ext cx="4900650" cy="883989"/>
            <a:chOff x="5890096" y="4634789"/>
            <a:chExt cx="4900650" cy="88398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1EC7A9-389F-F4E6-AF42-7B84B181B0D3}"/>
                </a:ext>
              </a:extLst>
            </p:cNvPr>
            <p:cNvSpPr txBox="1"/>
            <p:nvPr/>
          </p:nvSpPr>
          <p:spPr>
            <a:xfrm>
              <a:off x="6289720" y="4685032"/>
              <a:ext cx="25144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0300 666 9860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EB9E21-9638-3E5D-C55F-AE55E08BA8B5}"/>
                </a:ext>
              </a:extLst>
            </p:cNvPr>
            <p:cNvSpPr txBox="1"/>
            <p:nvPr/>
          </p:nvSpPr>
          <p:spPr>
            <a:xfrm>
              <a:off x="6318696" y="5151651"/>
              <a:ext cx="4472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infoandadvice@ageukcap.org.uk</a:t>
              </a:r>
            </a:p>
          </p:txBody>
        </p: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8757AF49-CAA1-7ED3-4FEB-16C099B3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096" y="4634789"/>
              <a:ext cx="379128" cy="379128"/>
            </a:xfrm>
            <a:prstGeom prst="rect">
              <a:avLst/>
            </a:prstGeom>
          </p:spPr>
        </p:pic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F835810E-ED73-4C92-292C-A2D017EC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458" y="5114656"/>
              <a:ext cx="404122" cy="404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85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A39AE72B-A5E4-165A-F6D8-BE4D5CAC1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4240" b="1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8B84C66-565B-DB55-1F84-3B37C9594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" y="207700"/>
            <a:ext cx="3608033" cy="16273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620B37-A3C0-2C62-6E60-01C9AE7B2D68}"/>
              </a:ext>
            </a:extLst>
          </p:cNvPr>
          <p:cNvSpPr/>
          <p:nvPr/>
        </p:nvSpPr>
        <p:spPr>
          <a:xfrm>
            <a:off x="704452" y="4011478"/>
            <a:ext cx="5956184" cy="2144650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FA60F5-E3AB-6830-F927-97AE3DD063FB}"/>
              </a:ext>
            </a:extLst>
          </p:cNvPr>
          <p:cNvSpPr txBox="1"/>
          <p:nvPr/>
        </p:nvSpPr>
        <p:spPr>
          <a:xfrm>
            <a:off x="704452" y="6163889"/>
            <a:ext cx="275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www.ageukcap.co.uk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6728572-0874-E686-88C5-E84B42BE7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82" y="4803646"/>
            <a:ext cx="4828565" cy="27204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99B31-5619-400F-EB55-FDD3792AD619}"/>
              </a:ext>
            </a:extLst>
          </p:cNvPr>
          <p:cNvGrpSpPr/>
          <p:nvPr/>
        </p:nvGrpSpPr>
        <p:grpSpPr>
          <a:xfrm>
            <a:off x="814300" y="4138104"/>
            <a:ext cx="7432645" cy="2031325"/>
            <a:chOff x="795939" y="3642345"/>
            <a:chExt cx="7432645" cy="20313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4FA454-F0DA-053B-CD41-BE52B89FA6F4}"/>
                </a:ext>
              </a:extLst>
            </p:cNvPr>
            <p:cNvSpPr txBox="1"/>
            <p:nvPr/>
          </p:nvSpPr>
          <p:spPr>
            <a:xfrm>
              <a:off x="795939" y="3642345"/>
              <a:ext cx="7432645" cy="20313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Information &amp; Advice.</a:t>
              </a:r>
            </a:p>
            <a:p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0300 6669860         infoandadvice@ageukcap.org.uk</a:t>
              </a:r>
            </a:p>
            <a:p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solidFill>
                    <a:schemeClr val="bg1"/>
                  </a:solidFill>
                  <a:latin typeface="Arial"/>
                  <a:ea typeface="Verdana"/>
                  <a:cs typeface="Arial"/>
                </a:rPr>
                <a:t>          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Girton Older Residents’ Co-Ordinator</a:t>
              </a:r>
            </a:p>
            <a:p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07469 660866        GORC@ageukcap.org.uk</a:t>
              </a:r>
            </a:p>
            <a:p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4AD276D4-B512-65A8-E126-0AA915DA2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39" y="3964414"/>
              <a:ext cx="346202" cy="346202"/>
            </a:xfrm>
            <a:prstGeom prst="rect">
              <a:avLst/>
            </a:prstGeom>
          </p:spPr>
        </p:pic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7A349732-6713-BB94-69AC-26337BA39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170" y="3928096"/>
              <a:ext cx="346202" cy="346202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31A37726-45EB-6B23-2315-8E173FE04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865" y="5025840"/>
              <a:ext cx="346202" cy="346202"/>
            </a:xfrm>
            <a:prstGeom prst="rect">
              <a:avLst/>
            </a:prstGeom>
          </p:spPr>
        </p:pic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F6BCB8F-5933-0176-552F-F299986A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534" y="5026850"/>
              <a:ext cx="346202" cy="346202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B0BDC40-068A-A4AA-E68F-0D9D60DB55CE}"/>
              </a:ext>
            </a:extLst>
          </p:cNvPr>
          <p:cNvSpPr/>
          <p:nvPr/>
        </p:nvSpPr>
        <p:spPr>
          <a:xfrm>
            <a:off x="8699102" y="446738"/>
            <a:ext cx="3058997" cy="569199"/>
          </a:xfrm>
          <a:prstGeom prst="rect">
            <a:avLst/>
          </a:prstGeom>
          <a:solidFill>
            <a:srgbClr val="2B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F0325-BB83-3383-721C-78D1ED095224}"/>
              </a:ext>
            </a:extLst>
          </p:cNvPr>
          <p:cNvSpPr txBox="1"/>
          <p:nvPr/>
        </p:nvSpPr>
        <p:spPr>
          <a:xfrm>
            <a:off x="8737669" y="543408"/>
            <a:ext cx="3457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/>
                <a:cs typeface="Calibri"/>
              </a:rPr>
              <a:t>INFORMATION SERVICES</a:t>
            </a:r>
          </a:p>
        </p:txBody>
      </p:sp>
    </p:spTree>
    <p:extLst>
      <p:ext uri="{BB962C8B-B14F-4D97-AF65-F5344CB8AC3E}">
        <p14:creationId xmlns:p14="http://schemas.microsoft.com/office/powerpoint/2010/main" val="41140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sitting, outdoor, tree&#10;&#10;Description automatically generated">
            <a:extLst>
              <a:ext uri="{FF2B5EF4-FFF2-40B4-BE49-F238E27FC236}">
                <a16:creationId xmlns:a16="http://schemas.microsoft.com/office/drawing/2014/main" id="{7224A1FD-95C2-A186-2909-33A83F8EF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1101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7C3F140-A0EC-9AB8-9114-0434D02AB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" y="207700"/>
            <a:ext cx="3608033" cy="16273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8B31B8-367D-FD3D-7466-0743BC6E22C8}"/>
              </a:ext>
            </a:extLst>
          </p:cNvPr>
          <p:cNvSpPr/>
          <p:nvPr/>
        </p:nvSpPr>
        <p:spPr>
          <a:xfrm>
            <a:off x="704452" y="3429000"/>
            <a:ext cx="5837025" cy="2705091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A5A9A-4341-5657-991C-FA20C057375F}"/>
              </a:ext>
            </a:extLst>
          </p:cNvPr>
          <p:cNvSpPr txBox="1"/>
          <p:nvPr/>
        </p:nvSpPr>
        <p:spPr>
          <a:xfrm>
            <a:off x="704452" y="6163889"/>
            <a:ext cx="275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www.ageukcap.co.uk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50F8D64-89BB-6602-46A0-BE7F49BEC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7" y="5114017"/>
            <a:ext cx="4277690" cy="2410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CEAE91-7CC7-961F-4E8F-6464BD207B0C}"/>
              </a:ext>
            </a:extLst>
          </p:cNvPr>
          <p:cNvSpPr/>
          <p:nvPr/>
        </p:nvSpPr>
        <p:spPr>
          <a:xfrm>
            <a:off x="8556227" y="477837"/>
            <a:ext cx="3368463" cy="577841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BA249-7702-5CF2-F4A5-CB5F7F230E1F}"/>
              </a:ext>
            </a:extLst>
          </p:cNvPr>
          <p:cNvSpPr txBox="1"/>
          <p:nvPr/>
        </p:nvSpPr>
        <p:spPr>
          <a:xfrm>
            <a:off x="8703158" y="574466"/>
            <a:ext cx="32115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SOCIAL OPPORTUNITIES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2532E5-CF41-BA8F-F323-52DB60AC90E5}"/>
              </a:ext>
            </a:extLst>
          </p:cNvPr>
          <p:cNvGrpSpPr/>
          <p:nvPr/>
        </p:nvGrpSpPr>
        <p:grpSpPr>
          <a:xfrm>
            <a:off x="835726" y="3548768"/>
            <a:ext cx="7503780" cy="2585323"/>
            <a:chOff x="835726" y="3548768"/>
            <a:chExt cx="7503780" cy="258532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B5A4C85-96BF-7570-B825-05F47D0370B1}"/>
                </a:ext>
              </a:extLst>
            </p:cNvPr>
            <p:cNvGrpSpPr/>
            <p:nvPr/>
          </p:nvGrpSpPr>
          <p:grpSpPr>
            <a:xfrm>
              <a:off x="835726" y="3548768"/>
              <a:ext cx="7503780" cy="2585323"/>
              <a:chOff x="835726" y="3548768"/>
              <a:chExt cx="7503780" cy="2585323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A76658-CEC4-5A60-115A-9CC45461178B}"/>
                  </a:ext>
                </a:extLst>
              </p:cNvPr>
              <p:cNvSpPr txBox="1"/>
              <p:nvPr/>
            </p:nvSpPr>
            <p:spPr>
              <a:xfrm>
                <a:off x="835726" y="3548768"/>
                <a:ext cx="7503780" cy="25853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Day Services and Friendship Clubs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Arial"/>
                    <a:ea typeface="Verdana"/>
                    <a:cs typeface="Arial"/>
                  </a:rPr>
                  <a:t>    0797 016 8043         dayservices@ageukcap.org.uk</a:t>
                </a:r>
              </a:p>
              <a:p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Sharing Time and Telephone Befriending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 01733 554963        sharingtime@ageukcap.org.uk</a:t>
                </a:r>
              </a:p>
              <a:p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Volunteering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 01223 221925        volunteering@ageukcap.org.uk</a:t>
                </a:r>
              </a:p>
              <a:p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A95F30C9-C73C-80AA-F9F0-DE1392D6D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839" y="3819919"/>
                <a:ext cx="346202" cy="346202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105A72C9-05FF-761A-A452-C66DB100E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1085" y="4668328"/>
                <a:ext cx="346202" cy="346202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9891A1D8-C14C-553B-1631-85A6B37BA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6" y="5497758"/>
                <a:ext cx="346202" cy="346202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DD73ADBD-D5FA-30C6-C51A-63DC2AC92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16" y="4668328"/>
                <a:ext cx="346202" cy="346202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EA48070F-ABAF-2E4D-7845-E63067C67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16" y="5497758"/>
                <a:ext cx="346202" cy="346202"/>
              </a:xfrm>
              <a:prstGeom prst="rect">
                <a:avLst/>
              </a:prstGeom>
            </p:spPr>
          </p:pic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AE10F755-39E0-A12E-F04F-DE07E8FAB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54" y="3844415"/>
              <a:ext cx="346202" cy="346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0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D28542E5-463D-26F1-A735-62CED0F0B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2" r="10447" b="1914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1A14687-7404-21EF-F26D-8CF83D699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" y="207700"/>
            <a:ext cx="3608033" cy="16273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58F0AF1-69D8-E140-D6B1-CA3B6B9C219A}"/>
              </a:ext>
            </a:extLst>
          </p:cNvPr>
          <p:cNvSpPr/>
          <p:nvPr/>
        </p:nvSpPr>
        <p:spPr>
          <a:xfrm>
            <a:off x="741483" y="2698793"/>
            <a:ext cx="7184953" cy="32213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3EC11-3812-CD1F-2AD4-96B35F5FF1D4}"/>
              </a:ext>
            </a:extLst>
          </p:cNvPr>
          <p:cNvSpPr txBox="1"/>
          <p:nvPr/>
        </p:nvSpPr>
        <p:spPr>
          <a:xfrm>
            <a:off x="704452" y="6163889"/>
            <a:ext cx="275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www.ageukcap.co.uk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3EA1956-783B-D2E9-ACC6-33CBAB8BD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9" y="5159903"/>
            <a:ext cx="4196247" cy="236422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2C3FD28-43D9-37D6-ABE2-98E30A439E8A}"/>
              </a:ext>
            </a:extLst>
          </p:cNvPr>
          <p:cNvGrpSpPr/>
          <p:nvPr/>
        </p:nvGrpSpPr>
        <p:grpSpPr>
          <a:xfrm>
            <a:off x="863671" y="2698793"/>
            <a:ext cx="7184953" cy="3416320"/>
            <a:chOff x="863671" y="2698793"/>
            <a:chExt cx="7184953" cy="341632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EFFE0F-1979-D168-87BF-6F0E84DDEE84}"/>
                </a:ext>
              </a:extLst>
            </p:cNvPr>
            <p:cNvGrpSpPr/>
            <p:nvPr/>
          </p:nvGrpSpPr>
          <p:grpSpPr>
            <a:xfrm>
              <a:off x="863671" y="2698793"/>
              <a:ext cx="7184953" cy="3416320"/>
              <a:chOff x="939871" y="2747569"/>
              <a:chExt cx="7184953" cy="34163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92DB81-D1FE-5796-B2A0-5D82628DE476}"/>
                  </a:ext>
                </a:extLst>
              </p:cNvPr>
              <p:cNvSpPr txBox="1"/>
              <p:nvPr/>
            </p:nvSpPr>
            <p:spPr>
              <a:xfrm>
                <a:off x="939871" y="2747569"/>
                <a:ext cx="718495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Handy Person and Home Checks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 01480 700205          chp@ageukcap.org.uk</a:t>
                </a:r>
              </a:p>
              <a:p>
                <a:endPara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Community Wardens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 07944 181307          wardens@ageukcap.org.uk</a:t>
                </a:r>
              </a:p>
              <a:p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Home Support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 01733 557353          homes@ageukcap.org.uk</a:t>
                </a:r>
              </a:p>
              <a:p>
                <a:endParaRPr lang="en-GB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Hospital Discharge and Hospital Admission Avoidance Support</a:t>
                </a:r>
              </a:p>
              <a:p>
                <a:r>
                  <a:rPr lang="en-GB" dirty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    01354 691896          HDsupport@ageukcap.org.uk</a:t>
                </a:r>
              </a:p>
              <a:p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AA8377A3-51C1-7D98-78F1-58CD50DFF5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2573" y="3059859"/>
                <a:ext cx="346202" cy="346202"/>
              </a:xfrm>
              <a:prstGeom prst="rect">
                <a:avLst/>
              </a:prstGeom>
            </p:spPr>
          </p:pic>
          <p:pic>
            <p:nvPicPr>
              <p:cNvPr id="22" name="Picture 21" descr="Icon&#10;&#10;Description automatically generated">
                <a:extLst>
                  <a:ext uri="{FF2B5EF4-FFF2-40B4-BE49-F238E27FC236}">
                    <a16:creationId xmlns:a16="http://schemas.microsoft.com/office/drawing/2014/main" id="{55072D9B-1A46-7D1F-4F47-12D36072E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2573" y="3866184"/>
                <a:ext cx="346202" cy="346202"/>
              </a:xfrm>
              <a:prstGeom prst="rect">
                <a:avLst/>
              </a:prstGeom>
            </p:spPr>
          </p:pic>
          <p:pic>
            <p:nvPicPr>
              <p:cNvPr id="23" name="Picture 22" descr="Icon&#10;&#10;Description automatically generated">
                <a:extLst>
                  <a:ext uri="{FF2B5EF4-FFF2-40B4-BE49-F238E27FC236}">
                    <a16:creationId xmlns:a16="http://schemas.microsoft.com/office/drawing/2014/main" id="{1B13F197-2FAE-720C-3599-301E78D61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2573" y="4708114"/>
                <a:ext cx="346202" cy="346202"/>
              </a:xfrm>
              <a:prstGeom prst="rect">
                <a:avLst/>
              </a:prstGeom>
            </p:spPr>
          </p:pic>
          <p:pic>
            <p:nvPicPr>
              <p:cNvPr id="24" name="Picture 23" descr="Icon&#10;&#10;Description automatically generated">
                <a:extLst>
                  <a:ext uri="{FF2B5EF4-FFF2-40B4-BE49-F238E27FC236}">
                    <a16:creationId xmlns:a16="http://schemas.microsoft.com/office/drawing/2014/main" id="{F7E90F57-0F4C-D72E-14D6-D56515437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2571" y="5518951"/>
                <a:ext cx="346202" cy="346202"/>
              </a:xfrm>
              <a:prstGeom prst="rect">
                <a:avLst/>
              </a:prstGeom>
            </p:spPr>
          </p:pic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AC1631CE-2397-9DBB-5942-FC1A18FAD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51" y="3011083"/>
              <a:ext cx="346202" cy="346202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AFA2C2A5-9A03-BC09-6A09-415B8B63B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51" y="3817408"/>
              <a:ext cx="346202" cy="346202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E982821C-D9CA-253F-AFCA-92600D5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51" y="4651654"/>
              <a:ext cx="346202" cy="346202"/>
            </a:xfrm>
            <a:prstGeom prst="rect">
              <a:avLst/>
            </a:prstGeom>
          </p:spPr>
        </p:pic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E1122FE8-1D2A-700B-5FE4-59325D09A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51" y="5471789"/>
              <a:ext cx="346202" cy="346202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4D59A96-1E62-2C3F-9E2D-8DF4E80C767B}"/>
              </a:ext>
            </a:extLst>
          </p:cNvPr>
          <p:cNvSpPr/>
          <p:nvPr/>
        </p:nvSpPr>
        <p:spPr>
          <a:xfrm>
            <a:off x="9275883" y="438193"/>
            <a:ext cx="2676453" cy="554300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F22212-1C3A-D7F3-3E9F-B8AD3A6A9B3C}"/>
              </a:ext>
            </a:extLst>
          </p:cNvPr>
          <p:cNvSpPr txBox="1"/>
          <p:nvPr/>
        </p:nvSpPr>
        <p:spPr>
          <a:xfrm>
            <a:off x="9275883" y="5138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/>
                <a:cs typeface="Arial"/>
              </a:rPr>
              <a:t>PRACTICAL SUPPORT</a:t>
            </a:r>
          </a:p>
        </p:txBody>
      </p:sp>
    </p:spTree>
    <p:extLst>
      <p:ext uri="{BB962C8B-B14F-4D97-AF65-F5344CB8AC3E}">
        <p14:creationId xmlns:p14="http://schemas.microsoft.com/office/powerpoint/2010/main" val="9999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uple of people skydiving&#10;&#10;Description automatically generated with medium confidence">
            <a:extLst>
              <a:ext uri="{FF2B5EF4-FFF2-40B4-BE49-F238E27FC236}">
                <a16:creationId xmlns:a16="http://schemas.microsoft.com/office/drawing/2014/main" id="{D5A6FDEF-6AED-C5AD-D0B0-72F9ABB444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5391" b="18008"/>
          <a:stretch/>
        </p:blipFill>
        <p:spPr>
          <a:xfrm>
            <a:off x="-84222" y="0"/>
            <a:ext cx="12276221" cy="6857999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9ECE981-6F93-376F-7C76-51D19BBA8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5" y="207700"/>
            <a:ext cx="3608033" cy="16273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FC053C-564B-A2E3-50DE-AC85EDFC6A6B}"/>
              </a:ext>
            </a:extLst>
          </p:cNvPr>
          <p:cNvSpPr/>
          <p:nvPr/>
        </p:nvSpPr>
        <p:spPr>
          <a:xfrm>
            <a:off x="7014349" y="596644"/>
            <a:ext cx="4535967" cy="4865693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C008C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8805-A0F4-BCAA-B29C-AAADE95F25F3}"/>
              </a:ext>
            </a:extLst>
          </p:cNvPr>
          <p:cNvGrpSpPr/>
          <p:nvPr/>
        </p:nvGrpSpPr>
        <p:grpSpPr>
          <a:xfrm>
            <a:off x="7222434" y="637674"/>
            <a:ext cx="4019143" cy="3886233"/>
            <a:chOff x="7222434" y="637674"/>
            <a:chExt cx="4019143" cy="3886233"/>
          </a:xfrm>
        </p:grpSpPr>
        <p:pic>
          <p:nvPicPr>
            <p:cNvPr id="8" name="Picture 7" descr="A picture containing text, handwear, fork&#10;&#10;Description automatically generated">
              <a:extLst>
                <a:ext uri="{FF2B5EF4-FFF2-40B4-BE49-F238E27FC236}">
                  <a16:creationId xmlns:a16="http://schemas.microsoft.com/office/drawing/2014/main" id="{495F3FFE-3DAF-58CA-56E1-EF1C65E4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434" y="637674"/>
              <a:ext cx="1197412" cy="11974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14C9D-E474-2F85-2266-F6030B2BD91F}"/>
                </a:ext>
              </a:extLst>
            </p:cNvPr>
            <p:cNvSpPr txBox="1"/>
            <p:nvPr/>
          </p:nvSpPr>
          <p:spPr>
            <a:xfrm>
              <a:off x="8627931" y="1021393"/>
              <a:ext cx="2454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Involved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307F25-337A-A25B-5AE4-56CBE9EFB0FC}"/>
                </a:ext>
              </a:extLst>
            </p:cNvPr>
            <p:cNvSpPr txBox="1"/>
            <p:nvPr/>
          </p:nvSpPr>
          <p:spPr>
            <a:xfrm>
              <a:off x="7331314" y="1969362"/>
              <a:ext cx="3910263" cy="255454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Why not get involved? </a:t>
              </a:r>
            </a:p>
            <a:p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dirty="0">
                  <a:solidFill>
                    <a:schemeClr val="bg1"/>
                  </a:solidFill>
                  <a:latin typeface="Arial"/>
                  <a:cs typeface="Arial"/>
                </a:rPr>
                <a:t>You can support us by:</a:t>
              </a:r>
            </a:p>
            <a:p>
              <a:endPara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Volunteering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Arial"/>
                  <a:cs typeface="Arial"/>
                </a:rPr>
                <a:t>Fundraising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 a Donation</a:t>
              </a:r>
              <a:endParaRPr lang="en-GB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Leave a legacy</a:t>
              </a:r>
              <a:endPara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59B1EA4-4578-52BA-FDA3-662220A2DDD5}"/>
              </a:ext>
            </a:extLst>
          </p:cNvPr>
          <p:cNvSpPr txBox="1"/>
          <p:nvPr/>
        </p:nvSpPr>
        <p:spPr>
          <a:xfrm>
            <a:off x="704452" y="6163889"/>
            <a:ext cx="275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www.ageukcap.co.uk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56BF31-26D1-52CF-4B2F-8C217C96153C}"/>
              </a:ext>
            </a:extLst>
          </p:cNvPr>
          <p:cNvGrpSpPr/>
          <p:nvPr/>
        </p:nvGrpSpPr>
        <p:grpSpPr>
          <a:xfrm>
            <a:off x="495596" y="3883228"/>
            <a:ext cx="4535967" cy="1543824"/>
            <a:chOff x="495596" y="2864168"/>
            <a:chExt cx="4535967" cy="1543824"/>
          </a:xfrm>
        </p:grpSpPr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9EF15FAE-B79B-D56C-E325-9A31E834E8D1}"/>
                </a:ext>
              </a:extLst>
            </p:cNvPr>
            <p:cNvSpPr/>
            <p:nvPr/>
          </p:nvSpPr>
          <p:spPr>
            <a:xfrm>
              <a:off x="495596" y="2864168"/>
              <a:ext cx="2887893" cy="783872"/>
            </a:xfrm>
            <a:prstGeom prst="flowChartProcess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lowchart: Process 22">
              <a:extLst>
                <a:ext uri="{FF2B5EF4-FFF2-40B4-BE49-F238E27FC236}">
                  <a16:creationId xmlns:a16="http://schemas.microsoft.com/office/drawing/2014/main" id="{F63768EA-70B1-8A3E-1E9F-2732208F1325}"/>
                </a:ext>
              </a:extLst>
            </p:cNvPr>
            <p:cNvSpPr/>
            <p:nvPr/>
          </p:nvSpPr>
          <p:spPr>
            <a:xfrm>
              <a:off x="495596" y="3624120"/>
              <a:ext cx="4535967" cy="783872"/>
            </a:xfrm>
            <a:prstGeom prst="flowChartProcess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6A8928-931B-F99D-A448-C06BEA4B06CB}"/>
              </a:ext>
            </a:extLst>
          </p:cNvPr>
          <p:cNvGrpSpPr/>
          <p:nvPr/>
        </p:nvGrpSpPr>
        <p:grpSpPr>
          <a:xfrm>
            <a:off x="541237" y="3913508"/>
            <a:ext cx="5323150" cy="1385898"/>
            <a:chOff x="517718" y="2335697"/>
            <a:chExt cx="5323150" cy="1385898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FCCCB335-BD40-19D0-F104-9A23AC11B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18" y="2335697"/>
              <a:ext cx="603159" cy="603159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E6225497-DB10-4C0A-CF31-7F18EDCB7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6" y="3151074"/>
              <a:ext cx="570521" cy="5705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0F2140-1220-5B95-5DF5-BAD6455B48FA}"/>
                </a:ext>
              </a:extLst>
            </p:cNvPr>
            <p:cNvSpPr txBox="1"/>
            <p:nvPr/>
          </p:nvSpPr>
          <p:spPr>
            <a:xfrm>
              <a:off x="1120877" y="2434157"/>
              <a:ext cx="2653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0300 666 9860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AE76A1-0914-E958-5F13-B25C15BF6014}"/>
                </a:ext>
              </a:extLst>
            </p:cNvPr>
            <p:cNvSpPr txBox="1"/>
            <p:nvPr/>
          </p:nvSpPr>
          <p:spPr>
            <a:xfrm>
              <a:off x="1120877" y="3269064"/>
              <a:ext cx="47199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infoandadvice@ageukcap.org.uk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504880F-C622-FA5A-56A4-0FD3AF815F19}"/>
              </a:ext>
            </a:extLst>
          </p:cNvPr>
          <p:cNvSpPr txBox="1"/>
          <p:nvPr/>
        </p:nvSpPr>
        <p:spPr>
          <a:xfrm>
            <a:off x="7576592" y="4762923"/>
            <a:ext cx="424348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/>
                <a:cs typeface="Arial"/>
              </a:rPr>
              <a:t>Make a Difference!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B3D1884-209C-05E0-565A-FF26CCF7E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7" y="5114017"/>
            <a:ext cx="4277690" cy="24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9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0710f7-f5ac-40f9-bc8d-a84dce4f82b2" xsi:nil="true"/>
    <lcf76f155ced4ddcb4097134ff3c332f xmlns="3788d18f-f051-448e-b9f9-5c9621a2a478">
      <Terms xmlns="http://schemas.microsoft.com/office/infopath/2007/PartnerControls"/>
    </lcf76f155ced4ddcb4097134ff3c332f>
    <SharedWithUsers xmlns="0b0710f7-f5ac-40f9-bc8d-a84dce4f82b2">
      <UserInfo>
        <DisplayName>Beverley Young</DisplayName>
        <AccountId>44</AccountId>
        <AccountType/>
      </UserInfo>
      <UserInfo>
        <DisplayName>Gillian Sargent</DisplayName>
        <AccountId>3489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DB1018D409F499F74657F1438980A" ma:contentTypeVersion="16" ma:contentTypeDescription="Create a new document." ma:contentTypeScope="" ma:versionID="a4b9f0381cba6ee67d1d9f6aa3192baa">
  <xsd:schema xmlns:xsd="http://www.w3.org/2001/XMLSchema" xmlns:xs="http://www.w3.org/2001/XMLSchema" xmlns:p="http://schemas.microsoft.com/office/2006/metadata/properties" xmlns:ns2="3788d18f-f051-448e-b9f9-5c9621a2a478" xmlns:ns3="0b0710f7-f5ac-40f9-bc8d-a84dce4f82b2" targetNamespace="http://schemas.microsoft.com/office/2006/metadata/properties" ma:root="true" ma:fieldsID="e7cb2fea927a227107ebc4148cae075d" ns2:_="" ns3:_="">
    <xsd:import namespace="3788d18f-f051-448e-b9f9-5c9621a2a478"/>
    <xsd:import namespace="0b0710f7-f5ac-40f9-bc8d-a84dce4f82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8d18f-f051-448e-b9f9-5c9621a2a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04432b0-7140-46a2-986a-a979bcc68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710f7-f5ac-40f9-bc8d-a84dce4f82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3b7fdf-8b8f-44f5-8100-ca90bc5dd392}" ma:internalName="TaxCatchAll" ma:showField="CatchAllData" ma:web="0b0710f7-f5ac-40f9-bc8d-a84dce4f82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EE013C-3F58-4482-ACA7-8BEF9291F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69A54-1738-47E2-8112-170EA73C01B9}">
  <ds:schemaRefs>
    <ds:schemaRef ds:uri="http://schemas.microsoft.com/office/2006/metadata/properties"/>
    <ds:schemaRef ds:uri="http://schemas.microsoft.com/office/infopath/2007/PartnerControls"/>
    <ds:schemaRef ds:uri="0b0710f7-f5ac-40f9-bc8d-a84dce4f82b2"/>
    <ds:schemaRef ds:uri="3788d18f-f051-448e-b9f9-5c9621a2a478"/>
  </ds:schemaRefs>
</ds:datastoreItem>
</file>

<file path=customXml/itemProps3.xml><?xml version="1.0" encoding="utf-8"?>
<ds:datastoreItem xmlns:ds="http://schemas.openxmlformats.org/officeDocument/2006/customXml" ds:itemID="{3A172093-9237-4FF6-865E-F7F8BABEF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8d18f-f051-448e-b9f9-5c9621a2a478"/>
    <ds:schemaRef ds:uri="0b0710f7-f5ac-40f9-bc8d-a84dce4f82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268</Words>
  <Application>Microsoft Office PowerPoint</Application>
  <PresentationFormat>Widescreen</PresentationFormat>
  <Paragraphs>53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Hancox-Wilkes</dc:creator>
  <cp:lastModifiedBy>Jessica Hancox-Wilkes</cp:lastModifiedBy>
  <cp:revision>143</cp:revision>
  <dcterms:created xsi:type="dcterms:W3CDTF">2022-06-22T09:03:56Z</dcterms:created>
  <dcterms:modified xsi:type="dcterms:W3CDTF">2023-04-26T08:29:23Z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0x01010081DDB1018D409F499F74657F1438980A</vt:lpwstr>
  </property>
  <property fmtid="{D5CDD505-2E9C-101B-9397-08002B2CF9AE}" pid="3" name="MediaServiceImageTags">
    <vt:lpwstr/>
  </property>
</Properties>
</file>