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ink/ink1.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7" r:id="rId4"/>
    <p:sldMasterId id="2147483696" r:id="rId5"/>
    <p:sldMasterId id="2147483703" r:id="rId6"/>
  </p:sldMasterIdLst>
  <p:notesMasterIdLst>
    <p:notesMasterId r:id="rId55"/>
  </p:notesMasterIdLst>
  <p:sldIdLst>
    <p:sldId id="296" r:id="rId7"/>
    <p:sldId id="466" r:id="rId8"/>
    <p:sldId id="438" r:id="rId9"/>
    <p:sldId id="467" r:id="rId10"/>
    <p:sldId id="475" r:id="rId11"/>
    <p:sldId id="468" r:id="rId12"/>
    <p:sldId id="469" r:id="rId13"/>
    <p:sldId id="478" r:id="rId14"/>
    <p:sldId id="470" r:id="rId15"/>
    <p:sldId id="471" r:id="rId16"/>
    <p:sldId id="472" r:id="rId17"/>
    <p:sldId id="473" r:id="rId18"/>
    <p:sldId id="474" r:id="rId19"/>
    <p:sldId id="503" r:id="rId20"/>
    <p:sldId id="476" r:id="rId21"/>
    <p:sldId id="477" r:id="rId22"/>
    <p:sldId id="429" r:id="rId23"/>
    <p:sldId id="479" r:id="rId24"/>
    <p:sldId id="480" r:id="rId25"/>
    <p:sldId id="482" r:id="rId26"/>
    <p:sldId id="489" r:id="rId27"/>
    <p:sldId id="483" r:id="rId28"/>
    <p:sldId id="484" r:id="rId29"/>
    <p:sldId id="485" r:id="rId30"/>
    <p:sldId id="486" r:id="rId31"/>
    <p:sldId id="456" r:id="rId32"/>
    <p:sldId id="487" r:id="rId33"/>
    <p:sldId id="259" r:id="rId34"/>
    <p:sldId id="260" r:id="rId35"/>
    <p:sldId id="488" r:id="rId36"/>
    <p:sldId id="491" r:id="rId37"/>
    <p:sldId id="443" r:id="rId38"/>
    <p:sldId id="492" r:id="rId39"/>
    <p:sldId id="493" r:id="rId40"/>
    <p:sldId id="430" r:id="rId41"/>
    <p:sldId id="495" r:id="rId42"/>
    <p:sldId id="496" r:id="rId43"/>
    <p:sldId id="497" r:id="rId44"/>
    <p:sldId id="500" r:id="rId45"/>
    <p:sldId id="501" r:id="rId46"/>
    <p:sldId id="390" r:id="rId47"/>
    <p:sldId id="428" r:id="rId48"/>
    <p:sldId id="431" r:id="rId49"/>
    <p:sldId id="435" r:id="rId50"/>
    <p:sldId id="432" r:id="rId51"/>
    <p:sldId id="439" r:id="rId52"/>
    <p:sldId id="502" r:id="rId53"/>
    <p:sldId id="258"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FF"/>
    <a:srgbClr val="10AC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67521" autoAdjust="0"/>
  </p:normalViewPr>
  <p:slideViewPr>
    <p:cSldViewPr snapToGrid="0">
      <p:cViewPr varScale="1">
        <p:scale>
          <a:sx n="42" d="100"/>
          <a:sy n="42" d="100"/>
        </p:scale>
        <p:origin x="1552" y="4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McGeachy" userId="S::jmcgeachy@ageuklondon.org.uk::0ba0b8a9-2695-4e86-810f-a91916ae7154" providerId="AD" clId="Web-{E53D0525-07AE-0107-CDC5-CD0FD8FA98AA}"/>
    <pc:docChg chg="modSld">
      <pc:chgData name="John McGeachy" userId="S::jmcgeachy@ageuklondon.org.uk::0ba0b8a9-2695-4e86-810f-a91916ae7154" providerId="AD" clId="Web-{E53D0525-07AE-0107-CDC5-CD0FD8FA98AA}" dt="2024-04-19T09:37:36.930" v="0"/>
      <pc:docMkLst>
        <pc:docMk/>
      </pc:docMkLst>
      <pc:sldChg chg="modNotes">
        <pc:chgData name="John McGeachy" userId="S::jmcgeachy@ageuklondon.org.uk::0ba0b8a9-2695-4e86-810f-a91916ae7154" providerId="AD" clId="Web-{E53D0525-07AE-0107-CDC5-CD0FD8FA98AA}" dt="2024-04-19T09:37:36.930" v="0"/>
        <pc:sldMkLst>
          <pc:docMk/>
          <pc:sldMk cId="3476044089" sldId="488"/>
        </pc:sldMkLst>
      </pc:sldChg>
    </pc:docChg>
  </pc:docChgLst>
  <pc:docChgLst>
    <pc:chgData name="John McGeachy" userId="0ba0b8a9-2695-4e86-810f-a91916ae7154" providerId="ADAL" clId="{5A653C3F-22A6-4C85-95B7-52E2A8A37E84}"/>
    <pc:docChg chg="undo custSel addSld delSld modSld sldOrd">
      <pc:chgData name="John McGeachy" userId="0ba0b8a9-2695-4e86-810f-a91916ae7154" providerId="ADAL" clId="{5A653C3F-22A6-4C85-95B7-52E2A8A37E84}" dt="2024-04-19T09:25:36.085" v="3893" actId="20577"/>
      <pc:docMkLst>
        <pc:docMk/>
      </pc:docMkLst>
      <pc:sldChg chg="modSp mod modNotesTx">
        <pc:chgData name="John McGeachy" userId="0ba0b8a9-2695-4e86-810f-a91916ae7154" providerId="ADAL" clId="{5A653C3F-22A6-4C85-95B7-52E2A8A37E84}" dt="2024-04-14T21:36:21.899" v="3871" actId="6549"/>
        <pc:sldMkLst>
          <pc:docMk/>
          <pc:sldMk cId="860950768" sldId="258"/>
        </pc:sldMkLst>
        <pc:spChg chg="mod">
          <ac:chgData name="John McGeachy" userId="0ba0b8a9-2695-4e86-810f-a91916ae7154" providerId="ADAL" clId="{5A653C3F-22A6-4C85-95B7-52E2A8A37E84}" dt="2024-04-14T20:05:36.252" v="3833" actId="20577"/>
          <ac:spMkLst>
            <pc:docMk/>
            <pc:sldMk cId="860950768" sldId="258"/>
            <ac:spMk id="4" creationId="{670DF854-71B1-E5F9-12E6-DF33543BB82C}"/>
          </ac:spMkLst>
        </pc:spChg>
        <pc:picChg chg="mod">
          <ac:chgData name="John McGeachy" userId="0ba0b8a9-2695-4e86-810f-a91916ae7154" providerId="ADAL" clId="{5A653C3F-22A6-4C85-95B7-52E2A8A37E84}" dt="2024-04-14T20:16:01.352" v="3837" actId="14100"/>
          <ac:picMkLst>
            <pc:docMk/>
            <pc:sldMk cId="860950768" sldId="258"/>
            <ac:picMk id="11" creationId="{AAA782EC-221E-DD6F-A81A-85151CD7318D}"/>
          </ac:picMkLst>
        </pc:picChg>
        <pc:picChg chg="mod">
          <ac:chgData name="John McGeachy" userId="0ba0b8a9-2695-4e86-810f-a91916ae7154" providerId="ADAL" clId="{5A653C3F-22A6-4C85-95B7-52E2A8A37E84}" dt="2024-04-14T20:16:07.634" v="3839" actId="14100"/>
          <ac:picMkLst>
            <pc:docMk/>
            <pc:sldMk cId="860950768" sldId="258"/>
            <ac:picMk id="17" creationId="{8C60AAE9-691C-6FE9-074C-BEC1A29A9E85}"/>
          </ac:picMkLst>
        </pc:picChg>
      </pc:sldChg>
      <pc:sldChg chg="modSp add mod ord">
        <pc:chgData name="John McGeachy" userId="0ba0b8a9-2695-4e86-810f-a91916ae7154" providerId="ADAL" clId="{5A653C3F-22A6-4C85-95B7-52E2A8A37E84}" dt="2024-04-14T18:58:38.951" v="2484" actId="27636"/>
        <pc:sldMkLst>
          <pc:docMk/>
          <pc:sldMk cId="1328449641" sldId="259"/>
        </pc:sldMkLst>
        <pc:spChg chg="mod">
          <ac:chgData name="John McGeachy" userId="0ba0b8a9-2695-4e86-810f-a91916ae7154" providerId="ADAL" clId="{5A653C3F-22A6-4C85-95B7-52E2A8A37E84}" dt="2024-04-14T18:57:24.185" v="2468" actId="255"/>
          <ac:spMkLst>
            <pc:docMk/>
            <pc:sldMk cId="1328449641" sldId="259"/>
            <ac:spMk id="2" creationId="{81CBAB37-D1F1-6CC8-E45E-49C9ED7DB310}"/>
          </ac:spMkLst>
        </pc:spChg>
        <pc:spChg chg="mod">
          <ac:chgData name="John McGeachy" userId="0ba0b8a9-2695-4e86-810f-a91916ae7154" providerId="ADAL" clId="{5A653C3F-22A6-4C85-95B7-52E2A8A37E84}" dt="2024-04-14T18:58:38.951" v="2484" actId="27636"/>
          <ac:spMkLst>
            <pc:docMk/>
            <pc:sldMk cId="1328449641" sldId="259"/>
            <ac:spMk id="3" creationId="{25EEB6A4-5092-4F32-31B3-F036AC9072C4}"/>
          </ac:spMkLst>
        </pc:spChg>
      </pc:sldChg>
      <pc:sldChg chg="modSp add mod">
        <pc:chgData name="John McGeachy" userId="0ba0b8a9-2695-4e86-810f-a91916ae7154" providerId="ADAL" clId="{5A653C3F-22A6-4C85-95B7-52E2A8A37E84}" dt="2024-04-14T18:57:05.263" v="2465" actId="1076"/>
        <pc:sldMkLst>
          <pc:docMk/>
          <pc:sldMk cId="1834925614" sldId="260"/>
        </pc:sldMkLst>
        <pc:spChg chg="mod">
          <ac:chgData name="John McGeachy" userId="0ba0b8a9-2695-4e86-810f-a91916ae7154" providerId="ADAL" clId="{5A653C3F-22A6-4C85-95B7-52E2A8A37E84}" dt="2024-04-14T18:57:05.263" v="2465" actId="1076"/>
          <ac:spMkLst>
            <pc:docMk/>
            <pc:sldMk cId="1834925614" sldId="260"/>
            <ac:spMk id="2" creationId="{CA4E8B80-79D3-5F1A-ABE7-47C4EA7957C0}"/>
          </ac:spMkLst>
        </pc:spChg>
        <pc:spChg chg="mod">
          <ac:chgData name="John McGeachy" userId="0ba0b8a9-2695-4e86-810f-a91916ae7154" providerId="ADAL" clId="{5A653C3F-22A6-4C85-95B7-52E2A8A37E84}" dt="2024-04-14T18:56:48.591" v="2461" actId="207"/>
          <ac:spMkLst>
            <pc:docMk/>
            <pc:sldMk cId="1834925614" sldId="260"/>
            <ac:spMk id="3" creationId="{27E8B85F-22F7-9637-3965-B386F16DACEC}"/>
          </ac:spMkLst>
        </pc:spChg>
      </pc:sldChg>
      <pc:sldChg chg="delSp modSp mod">
        <pc:chgData name="John McGeachy" userId="0ba0b8a9-2695-4e86-810f-a91916ae7154" providerId="ADAL" clId="{5A653C3F-22A6-4C85-95B7-52E2A8A37E84}" dt="2024-04-14T19:11:00.989" v="2625" actId="1076"/>
        <pc:sldMkLst>
          <pc:docMk/>
          <pc:sldMk cId="1619499577" sldId="296"/>
        </pc:sldMkLst>
        <pc:spChg chg="mod">
          <ac:chgData name="John McGeachy" userId="0ba0b8a9-2695-4e86-810f-a91916ae7154" providerId="ADAL" clId="{5A653C3F-22A6-4C85-95B7-52E2A8A37E84}" dt="2024-04-14T19:11:00.989" v="2625" actId="1076"/>
          <ac:spMkLst>
            <pc:docMk/>
            <pc:sldMk cId="1619499577" sldId="296"/>
            <ac:spMk id="5" creationId="{FEDAEB7F-4E90-08B3-8672-AECD92A0B0CA}"/>
          </ac:spMkLst>
        </pc:spChg>
        <pc:picChg chg="del mod">
          <ac:chgData name="John McGeachy" userId="0ba0b8a9-2695-4e86-810f-a91916ae7154" providerId="ADAL" clId="{5A653C3F-22A6-4C85-95B7-52E2A8A37E84}" dt="2024-04-14T14:35:47.803" v="219" actId="478"/>
          <ac:picMkLst>
            <pc:docMk/>
            <pc:sldMk cId="1619499577" sldId="296"/>
            <ac:picMk id="3" creationId="{09DFB7CC-C60F-B8B0-C1C7-5FEAD4127CD5}"/>
          </ac:picMkLst>
        </pc:picChg>
        <pc:picChg chg="mod modCrop">
          <ac:chgData name="John McGeachy" userId="0ba0b8a9-2695-4e86-810f-a91916ae7154" providerId="ADAL" clId="{5A653C3F-22A6-4C85-95B7-52E2A8A37E84}" dt="2024-04-14T14:35:37.584" v="217" actId="732"/>
          <ac:picMkLst>
            <pc:docMk/>
            <pc:sldMk cId="1619499577" sldId="296"/>
            <ac:picMk id="4" creationId="{C758419B-7630-2FBE-7038-C18F24A0B4BF}"/>
          </ac:picMkLst>
        </pc:picChg>
      </pc:sldChg>
      <pc:sldChg chg="del">
        <pc:chgData name="John McGeachy" userId="0ba0b8a9-2695-4e86-810f-a91916ae7154" providerId="ADAL" clId="{5A653C3F-22A6-4C85-95B7-52E2A8A37E84}" dt="2024-04-14T19:59:23.411" v="3699" actId="2696"/>
        <pc:sldMkLst>
          <pc:docMk/>
          <pc:sldMk cId="2037583985" sldId="298"/>
        </pc:sldMkLst>
      </pc:sldChg>
      <pc:sldChg chg="addSp delSp modSp add mod ord modNotesTx">
        <pc:chgData name="John McGeachy" userId="0ba0b8a9-2695-4e86-810f-a91916ae7154" providerId="ADAL" clId="{5A653C3F-22A6-4C85-95B7-52E2A8A37E84}" dt="2024-04-19T09:25:23.799" v="3892" actId="20577"/>
        <pc:sldMkLst>
          <pc:docMk/>
          <pc:sldMk cId="390916492" sldId="390"/>
        </pc:sldMkLst>
        <pc:spChg chg="mod">
          <ac:chgData name="John McGeachy" userId="0ba0b8a9-2695-4e86-810f-a91916ae7154" providerId="ADAL" clId="{5A653C3F-22A6-4C85-95B7-52E2A8A37E84}" dt="2024-04-14T20:04:28.158" v="3821" actId="1076"/>
          <ac:spMkLst>
            <pc:docMk/>
            <pc:sldMk cId="390916492" sldId="390"/>
            <ac:spMk id="2" creationId="{AC35A730-CE11-462A-9E12-9D9FAFD21CAA}"/>
          </ac:spMkLst>
        </pc:spChg>
        <pc:spChg chg="del mod">
          <ac:chgData name="John McGeachy" userId="0ba0b8a9-2695-4e86-810f-a91916ae7154" providerId="ADAL" clId="{5A653C3F-22A6-4C85-95B7-52E2A8A37E84}" dt="2024-04-14T20:04:50.987" v="3823" actId="478"/>
          <ac:spMkLst>
            <pc:docMk/>
            <pc:sldMk cId="390916492" sldId="390"/>
            <ac:spMk id="3" creationId="{6E56CD90-CC9E-6EBF-4EFD-8816E18420A4}"/>
          </ac:spMkLst>
        </pc:spChg>
        <pc:spChg chg="add del mod">
          <ac:chgData name="John McGeachy" userId="0ba0b8a9-2695-4e86-810f-a91916ae7154" providerId="ADAL" clId="{5A653C3F-22A6-4C85-95B7-52E2A8A37E84}" dt="2024-04-14T20:05:12.236" v="3825"/>
          <ac:spMkLst>
            <pc:docMk/>
            <pc:sldMk cId="390916492" sldId="390"/>
            <ac:spMk id="6" creationId="{1FB0A296-ACE3-575A-9850-766EFA13C769}"/>
          </ac:spMkLst>
        </pc:spChg>
        <pc:picChg chg="del">
          <ac:chgData name="John McGeachy" userId="0ba0b8a9-2695-4e86-810f-a91916ae7154" providerId="ADAL" clId="{5A653C3F-22A6-4C85-95B7-52E2A8A37E84}" dt="2024-04-14T20:04:52.565" v="3824" actId="478"/>
          <ac:picMkLst>
            <pc:docMk/>
            <pc:sldMk cId="390916492" sldId="390"/>
            <ac:picMk id="5" creationId="{8D09C77D-7029-E82C-B8A5-C7F67231F47B}"/>
          </ac:picMkLst>
        </pc:picChg>
        <pc:picChg chg="add mod">
          <ac:chgData name="John McGeachy" userId="0ba0b8a9-2695-4e86-810f-a91916ae7154" providerId="ADAL" clId="{5A653C3F-22A6-4C85-95B7-52E2A8A37E84}" dt="2024-04-14T20:05:27.862" v="3832" actId="1038"/>
          <ac:picMkLst>
            <pc:docMk/>
            <pc:sldMk cId="390916492" sldId="390"/>
            <ac:picMk id="7" creationId="{EBC20CA5-8BF4-3FFA-532A-8CA862A13075}"/>
          </ac:picMkLst>
        </pc:picChg>
      </pc:sldChg>
      <pc:sldChg chg="add modNotesTx">
        <pc:chgData name="John McGeachy" userId="0ba0b8a9-2695-4e86-810f-a91916ae7154" providerId="ADAL" clId="{5A653C3F-22A6-4C85-95B7-52E2A8A37E84}" dt="2024-04-19T09:24:48.933" v="3888" actId="20577"/>
        <pc:sldMkLst>
          <pc:docMk/>
          <pc:sldMk cId="120702891" sldId="429"/>
        </pc:sldMkLst>
      </pc:sldChg>
      <pc:sldChg chg="addSp delSp modSp mod ord">
        <pc:chgData name="John McGeachy" userId="0ba0b8a9-2695-4e86-810f-a91916ae7154" providerId="ADAL" clId="{5A653C3F-22A6-4C85-95B7-52E2A8A37E84}" dt="2024-04-14T19:39:23.728" v="2923"/>
        <pc:sldMkLst>
          <pc:docMk/>
          <pc:sldMk cId="1890068949" sldId="430"/>
        </pc:sldMkLst>
        <pc:picChg chg="add mod">
          <ac:chgData name="John McGeachy" userId="0ba0b8a9-2695-4e86-810f-a91916ae7154" providerId="ADAL" clId="{5A653C3F-22A6-4C85-95B7-52E2A8A37E84}" dt="2024-04-14T19:39:07.322" v="2919" actId="1076"/>
          <ac:picMkLst>
            <pc:docMk/>
            <pc:sldMk cId="1890068949" sldId="430"/>
            <ac:picMk id="3" creationId="{59BD91CA-EE1B-5B0B-BEDC-781D94C36C3B}"/>
          </ac:picMkLst>
        </pc:picChg>
        <pc:picChg chg="del">
          <ac:chgData name="John McGeachy" userId="0ba0b8a9-2695-4e86-810f-a91916ae7154" providerId="ADAL" clId="{5A653C3F-22A6-4C85-95B7-52E2A8A37E84}" dt="2024-04-14T19:38:57.275" v="2914" actId="478"/>
          <ac:picMkLst>
            <pc:docMk/>
            <pc:sldMk cId="1890068949" sldId="430"/>
            <ac:picMk id="8" creationId="{9D65264D-D815-827E-EFA9-F94C9C66AAE0}"/>
          </ac:picMkLst>
        </pc:picChg>
      </pc:sldChg>
      <pc:sldChg chg="del">
        <pc:chgData name="John McGeachy" userId="0ba0b8a9-2695-4e86-810f-a91916ae7154" providerId="ADAL" clId="{5A653C3F-22A6-4C85-95B7-52E2A8A37E84}" dt="2024-04-14T19:59:43.224" v="3701" actId="2696"/>
        <pc:sldMkLst>
          <pc:docMk/>
          <pc:sldMk cId="2284900763" sldId="433"/>
        </pc:sldMkLst>
      </pc:sldChg>
      <pc:sldChg chg="del">
        <pc:chgData name="John McGeachy" userId="0ba0b8a9-2695-4e86-810f-a91916ae7154" providerId="ADAL" clId="{5A653C3F-22A6-4C85-95B7-52E2A8A37E84}" dt="2024-04-14T19:59:25.411" v="3700" actId="2696"/>
        <pc:sldMkLst>
          <pc:docMk/>
          <pc:sldMk cId="386897061" sldId="434"/>
        </pc:sldMkLst>
      </pc:sldChg>
      <pc:sldChg chg="del">
        <pc:chgData name="John McGeachy" userId="0ba0b8a9-2695-4e86-810f-a91916ae7154" providerId="ADAL" clId="{5A653C3F-22A6-4C85-95B7-52E2A8A37E84}" dt="2024-04-14T20:00:05.130" v="3703" actId="2696"/>
        <pc:sldMkLst>
          <pc:docMk/>
          <pc:sldMk cId="2850769377" sldId="436"/>
        </pc:sldMkLst>
      </pc:sldChg>
      <pc:sldChg chg="del">
        <pc:chgData name="John McGeachy" userId="0ba0b8a9-2695-4e86-810f-a91916ae7154" providerId="ADAL" clId="{5A653C3F-22A6-4C85-95B7-52E2A8A37E84}" dt="2024-04-14T19:59:53.880" v="3702" actId="2696"/>
        <pc:sldMkLst>
          <pc:docMk/>
          <pc:sldMk cId="4149311855" sldId="437"/>
        </pc:sldMkLst>
      </pc:sldChg>
      <pc:sldChg chg="addSp modSp mod ord">
        <pc:chgData name="John McGeachy" userId="0ba0b8a9-2695-4e86-810f-a91916ae7154" providerId="ADAL" clId="{5A653C3F-22A6-4C85-95B7-52E2A8A37E84}" dt="2024-04-14T14:58:56.383" v="756" actId="20577"/>
        <pc:sldMkLst>
          <pc:docMk/>
          <pc:sldMk cId="148298272" sldId="438"/>
        </pc:sldMkLst>
        <pc:spChg chg="mod">
          <ac:chgData name="John McGeachy" userId="0ba0b8a9-2695-4e86-810f-a91916ae7154" providerId="ADAL" clId="{5A653C3F-22A6-4C85-95B7-52E2A8A37E84}" dt="2024-04-14T14:34:24.028" v="209" actId="255"/>
          <ac:spMkLst>
            <pc:docMk/>
            <pc:sldMk cId="148298272" sldId="438"/>
            <ac:spMk id="2" creationId="{AC35A730-CE11-462A-9E12-9D9FAFD21CAA}"/>
          </ac:spMkLst>
        </pc:spChg>
        <pc:spChg chg="mod">
          <ac:chgData name="John McGeachy" userId="0ba0b8a9-2695-4e86-810f-a91916ae7154" providerId="ADAL" clId="{5A653C3F-22A6-4C85-95B7-52E2A8A37E84}" dt="2024-04-14T14:58:56.383" v="756" actId="20577"/>
          <ac:spMkLst>
            <pc:docMk/>
            <pc:sldMk cId="148298272" sldId="438"/>
            <ac:spMk id="3" creationId="{6E56CD90-CC9E-6EBF-4EFD-8816E18420A4}"/>
          </ac:spMkLst>
        </pc:spChg>
        <pc:picChg chg="add mod">
          <ac:chgData name="John McGeachy" userId="0ba0b8a9-2695-4e86-810f-a91916ae7154" providerId="ADAL" clId="{5A653C3F-22A6-4C85-95B7-52E2A8A37E84}" dt="2024-04-14T14:34:30.301" v="210" actId="1076"/>
          <ac:picMkLst>
            <pc:docMk/>
            <pc:sldMk cId="148298272" sldId="438"/>
            <ac:picMk id="4" creationId="{31CB3D79-DA5A-D9F4-80BB-A29664EC5688}"/>
          </ac:picMkLst>
        </pc:picChg>
        <pc:picChg chg="add mod">
          <ac:chgData name="John McGeachy" userId="0ba0b8a9-2695-4e86-810f-a91916ae7154" providerId="ADAL" clId="{5A653C3F-22A6-4C85-95B7-52E2A8A37E84}" dt="2024-04-14T14:36:39.078" v="232"/>
          <ac:picMkLst>
            <pc:docMk/>
            <pc:sldMk cId="148298272" sldId="438"/>
            <ac:picMk id="5" creationId="{C8F43999-0DC7-A2F3-18F1-2E6A66E09EB4}"/>
          </ac:picMkLst>
        </pc:picChg>
      </pc:sldChg>
      <pc:sldChg chg="modSp mod modNotesTx">
        <pc:chgData name="John McGeachy" userId="0ba0b8a9-2695-4e86-810f-a91916ae7154" providerId="ADAL" clId="{5A653C3F-22A6-4C85-95B7-52E2A8A37E84}" dt="2024-04-19T09:25:36.085" v="3893" actId="20577"/>
        <pc:sldMkLst>
          <pc:docMk/>
          <pc:sldMk cId="2700635265" sldId="439"/>
        </pc:sldMkLst>
        <pc:spChg chg="mod">
          <ac:chgData name="John McGeachy" userId="0ba0b8a9-2695-4e86-810f-a91916ae7154" providerId="ADAL" clId="{5A653C3F-22A6-4C85-95B7-52E2A8A37E84}" dt="2024-04-15T09:41:17.559" v="3878" actId="20577"/>
          <ac:spMkLst>
            <pc:docMk/>
            <pc:sldMk cId="2700635265" sldId="439"/>
            <ac:spMk id="8" creationId="{2A018B3A-E01E-0E21-0EED-95ACD0FF6A60}"/>
          </ac:spMkLst>
        </pc:spChg>
        <pc:spChg chg="mod">
          <ac:chgData name="John McGeachy" userId="0ba0b8a9-2695-4e86-810f-a91916ae7154" providerId="ADAL" clId="{5A653C3F-22A6-4C85-95B7-52E2A8A37E84}" dt="2024-04-14T20:00:15.990" v="3704" actId="1076"/>
          <ac:spMkLst>
            <pc:docMk/>
            <pc:sldMk cId="2700635265" sldId="439"/>
            <ac:spMk id="9" creationId="{BD49F8CF-624F-8179-709C-A5F758F3521C}"/>
          </ac:spMkLst>
        </pc:spChg>
      </pc:sldChg>
      <pc:sldChg chg="del">
        <pc:chgData name="John McGeachy" userId="0ba0b8a9-2695-4e86-810f-a91916ae7154" providerId="ADAL" clId="{5A653C3F-22A6-4C85-95B7-52E2A8A37E84}" dt="2024-04-14T19:59:08.145" v="3697" actId="2696"/>
        <pc:sldMkLst>
          <pc:docMk/>
          <pc:sldMk cId="3309586931" sldId="440"/>
        </pc:sldMkLst>
      </pc:sldChg>
      <pc:sldChg chg="del">
        <pc:chgData name="John McGeachy" userId="0ba0b8a9-2695-4e86-810f-a91916ae7154" providerId="ADAL" clId="{5A653C3F-22A6-4C85-95B7-52E2A8A37E84}" dt="2024-04-14T19:59:01.114" v="3696" actId="2696"/>
        <pc:sldMkLst>
          <pc:docMk/>
          <pc:sldMk cId="3683785652" sldId="441"/>
        </pc:sldMkLst>
      </pc:sldChg>
      <pc:sldChg chg="add del">
        <pc:chgData name="John McGeachy" userId="0ba0b8a9-2695-4e86-810f-a91916ae7154" providerId="ADAL" clId="{5A653C3F-22A6-4C85-95B7-52E2A8A37E84}" dt="2024-04-14T15:24:24.821" v="1143" actId="2696"/>
        <pc:sldMkLst>
          <pc:docMk/>
          <pc:sldMk cId="3503686699" sldId="442"/>
        </pc:sldMkLst>
      </pc:sldChg>
      <pc:sldChg chg="modSp add mod modNotesTx">
        <pc:chgData name="John McGeachy" userId="0ba0b8a9-2695-4e86-810f-a91916ae7154" providerId="ADAL" clId="{5A653C3F-22A6-4C85-95B7-52E2A8A37E84}" dt="2024-04-19T09:25:03.882" v="3889" actId="20577"/>
        <pc:sldMkLst>
          <pc:docMk/>
          <pc:sldMk cId="3620961385" sldId="443"/>
        </pc:sldMkLst>
        <pc:spChg chg="mod">
          <ac:chgData name="John McGeachy" userId="0ba0b8a9-2695-4e86-810f-a91916ae7154" providerId="ADAL" clId="{5A653C3F-22A6-4C85-95B7-52E2A8A37E84}" dt="2024-04-15T09:37:54.143" v="3876" actId="115"/>
          <ac:spMkLst>
            <pc:docMk/>
            <pc:sldMk cId="3620961385" sldId="443"/>
            <ac:spMk id="2" creationId="{AC35A730-CE11-462A-9E12-9D9FAFD21CAA}"/>
          </ac:spMkLst>
        </pc:spChg>
        <pc:spChg chg="mod">
          <ac:chgData name="John McGeachy" userId="0ba0b8a9-2695-4e86-810f-a91916ae7154" providerId="ADAL" clId="{5A653C3F-22A6-4C85-95B7-52E2A8A37E84}" dt="2024-04-14T19:30:21.731" v="2833" actId="27636"/>
          <ac:spMkLst>
            <pc:docMk/>
            <pc:sldMk cId="3620961385" sldId="443"/>
            <ac:spMk id="3" creationId="{6E56CD90-CC9E-6EBF-4EFD-8816E18420A4}"/>
          </ac:spMkLst>
        </pc:spChg>
      </pc:sldChg>
      <pc:sldChg chg="add del">
        <pc:chgData name="John McGeachy" userId="0ba0b8a9-2695-4e86-810f-a91916ae7154" providerId="ADAL" clId="{5A653C3F-22A6-4C85-95B7-52E2A8A37E84}" dt="2024-04-14T18:55:47.982" v="2446" actId="2696"/>
        <pc:sldMkLst>
          <pc:docMk/>
          <pc:sldMk cId="1760400013" sldId="444"/>
        </pc:sldMkLst>
      </pc:sldChg>
      <pc:sldChg chg="add del">
        <pc:chgData name="John McGeachy" userId="0ba0b8a9-2695-4e86-810f-a91916ae7154" providerId="ADAL" clId="{5A653C3F-22A6-4C85-95B7-52E2A8A37E84}" dt="2024-04-14T15:24:24.821" v="1143" actId="2696"/>
        <pc:sldMkLst>
          <pc:docMk/>
          <pc:sldMk cId="308595122" sldId="445"/>
        </pc:sldMkLst>
      </pc:sldChg>
      <pc:sldChg chg="add del">
        <pc:chgData name="John McGeachy" userId="0ba0b8a9-2695-4e86-810f-a91916ae7154" providerId="ADAL" clId="{5A653C3F-22A6-4C85-95B7-52E2A8A37E84}" dt="2024-04-14T15:24:24.821" v="1143" actId="2696"/>
        <pc:sldMkLst>
          <pc:docMk/>
          <pc:sldMk cId="1462706432" sldId="446"/>
        </pc:sldMkLst>
      </pc:sldChg>
      <pc:sldChg chg="add del">
        <pc:chgData name="John McGeachy" userId="0ba0b8a9-2695-4e86-810f-a91916ae7154" providerId="ADAL" clId="{5A653C3F-22A6-4C85-95B7-52E2A8A37E84}" dt="2024-04-14T15:24:24.821" v="1143" actId="2696"/>
        <pc:sldMkLst>
          <pc:docMk/>
          <pc:sldMk cId="2672196962" sldId="447"/>
        </pc:sldMkLst>
      </pc:sldChg>
      <pc:sldChg chg="add del">
        <pc:chgData name="John McGeachy" userId="0ba0b8a9-2695-4e86-810f-a91916ae7154" providerId="ADAL" clId="{5A653C3F-22A6-4C85-95B7-52E2A8A37E84}" dt="2024-04-14T15:24:24.821" v="1143" actId="2696"/>
        <pc:sldMkLst>
          <pc:docMk/>
          <pc:sldMk cId="131493543" sldId="448"/>
        </pc:sldMkLst>
      </pc:sldChg>
      <pc:sldChg chg="add del">
        <pc:chgData name="John McGeachy" userId="0ba0b8a9-2695-4e86-810f-a91916ae7154" providerId="ADAL" clId="{5A653C3F-22A6-4C85-95B7-52E2A8A37E84}" dt="2024-04-14T15:24:24.821" v="1143" actId="2696"/>
        <pc:sldMkLst>
          <pc:docMk/>
          <pc:sldMk cId="1093429024" sldId="449"/>
        </pc:sldMkLst>
      </pc:sldChg>
      <pc:sldChg chg="add del">
        <pc:chgData name="John McGeachy" userId="0ba0b8a9-2695-4e86-810f-a91916ae7154" providerId="ADAL" clId="{5A653C3F-22A6-4C85-95B7-52E2A8A37E84}" dt="2024-04-14T15:24:24.821" v="1143" actId="2696"/>
        <pc:sldMkLst>
          <pc:docMk/>
          <pc:sldMk cId="2617253278" sldId="450"/>
        </pc:sldMkLst>
      </pc:sldChg>
      <pc:sldChg chg="add del">
        <pc:chgData name="John McGeachy" userId="0ba0b8a9-2695-4e86-810f-a91916ae7154" providerId="ADAL" clId="{5A653C3F-22A6-4C85-95B7-52E2A8A37E84}" dt="2024-04-14T15:24:24.821" v="1143" actId="2696"/>
        <pc:sldMkLst>
          <pc:docMk/>
          <pc:sldMk cId="3392629759" sldId="451"/>
        </pc:sldMkLst>
      </pc:sldChg>
      <pc:sldChg chg="add del">
        <pc:chgData name="John McGeachy" userId="0ba0b8a9-2695-4e86-810f-a91916ae7154" providerId="ADAL" clId="{5A653C3F-22A6-4C85-95B7-52E2A8A37E84}" dt="2024-04-14T15:23:48.741" v="1112" actId="2696"/>
        <pc:sldMkLst>
          <pc:docMk/>
          <pc:sldMk cId="231074508" sldId="452"/>
        </pc:sldMkLst>
      </pc:sldChg>
      <pc:sldChg chg="add del">
        <pc:chgData name="John McGeachy" userId="0ba0b8a9-2695-4e86-810f-a91916ae7154" providerId="ADAL" clId="{5A653C3F-22A6-4C85-95B7-52E2A8A37E84}" dt="2024-04-14T15:24:24.821" v="1143" actId="2696"/>
        <pc:sldMkLst>
          <pc:docMk/>
          <pc:sldMk cId="3393935586" sldId="453"/>
        </pc:sldMkLst>
      </pc:sldChg>
      <pc:sldChg chg="add del">
        <pc:chgData name="John McGeachy" userId="0ba0b8a9-2695-4e86-810f-a91916ae7154" providerId="ADAL" clId="{5A653C3F-22A6-4C85-95B7-52E2A8A37E84}" dt="2024-04-14T15:24:24.821" v="1143" actId="2696"/>
        <pc:sldMkLst>
          <pc:docMk/>
          <pc:sldMk cId="2687794977" sldId="454"/>
        </pc:sldMkLst>
      </pc:sldChg>
      <pc:sldChg chg="add del">
        <pc:chgData name="John McGeachy" userId="0ba0b8a9-2695-4e86-810f-a91916ae7154" providerId="ADAL" clId="{5A653C3F-22A6-4C85-95B7-52E2A8A37E84}" dt="2024-04-14T15:24:24.821" v="1143" actId="2696"/>
        <pc:sldMkLst>
          <pc:docMk/>
          <pc:sldMk cId="3959284112" sldId="455"/>
        </pc:sldMkLst>
      </pc:sldChg>
      <pc:sldChg chg="modSp add mod">
        <pc:chgData name="John McGeachy" userId="0ba0b8a9-2695-4e86-810f-a91916ae7154" providerId="ADAL" clId="{5A653C3F-22A6-4C85-95B7-52E2A8A37E84}" dt="2024-04-14T19:05:12.016" v="2567" actId="1076"/>
        <pc:sldMkLst>
          <pc:docMk/>
          <pc:sldMk cId="2083144027" sldId="456"/>
        </pc:sldMkLst>
        <pc:spChg chg="mod">
          <ac:chgData name="John McGeachy" userId="0ba0b8a9-2695-4e86-810f-a91916ae7154" providerId="ADAL" clId="{5A653C3F-22A6-4C85-95B7-52E2A8A37E84}" dt="2024-04-14T18:45:51.792" v="2085" actId="207"/>
          <ac:spMkLst>
            <pc:docMk/>
            <pc:sldMk cId="2083144027" sldId="456"/>
            <ac:spMk id="2" creationId="{AC35A730-CE11-462A-9E12-9D9FAFD21CAA}"/>
          </ac:spMkLst>
        </pc:spChg>
        <pc:spChg chg="mod">
          <ac:chgData name="John McGeachy" userId="0ba0b8a9-2695-4e86-810f-a91916ae7154" providerId="ADAL" clId="{5A653C3F-22A6-4C85-95B7-52E2A8A37E84}" dt="2024-04-14T19:05:12.016" v="2567" actId="1076"/>
          <ac:spMkLst>
            <pc:docMk/>
            <pc:sldMk cId="2083144027" sldId="456"/>
            <ac:spMk id="3" creationId="{6E56CD90-CC9E-6EBF-4EFD-8816E18420A4}"/>
          </ac:spMkLst>
        </pc:spChg>
      </pc:sldChg>
      <pc:sldChg chg="add del">
        <pc:chgData name="John McGeachy" userId="0ba0b8a9-2695-4e86-810f-a91916ae7154" providerId="ADAL" clId="{5A653C3F-22A6-4C85-95B7-52E2A8A37E84}" dt="2024-04-14T18:11:21.625" v="1148" actId="2696"/>
        <pc:sldMkLst>
          <pc:docMk/>
          <pc:sldMk cId="3143475415" sldId="457"/>
        </pc:sldMkLst>
      </pc:sldChg>
      <pc:sldChg chg="add del">
        <pc:chgData name="John McGeachy" userId="0ba0b8a9-2695-4e86-810f-a91916ae7154" providerId="ADAL" clId="{5A653C3F-22A6-4C85-95B7-52E2A8A37E84}" dt="2024-04-14T15:23:48.741" v="1112" actId="2696"/>
        <pc:sldMkLst>
          <pc:docMk/>
          <pc:sldMk cId="4220947919" sldId="458"/>
        </pc:sldMkLst>
      </pc:sldChg>
      <pc:sldChg chg="add del">
        <pc:chgData name="John McGeachy" userId="0ba0b8a9-2695-4e86-810f-a91916ae7154" providerId="ADAL" clId="{5A653C3F-22A6-4C85-95B7-52E2A8A37E84}" dt="2024-04-14T15:23:48.741" v="1112" actId="2696"/>
        <pc:sldMkLst>
          <pc:docMk/>
          <pc:sldMk cId="371497057" sldId="459"/>
        </pc:sldMkLst>
      </pc:sldChg>
      <pc:sldChg chg="add del">
        <pc:chgData name="John McGeachy" userId="0ba0b8a9-2695-4e86-810f-a91916ae7154" providerId="ADAL" clId="{5A653C3F-22A6-4C85-95B7-52E2A8A37E84}" dt="2024-04-14T15:23:48.741" v="1112" actId="2696"/>
        <pc:sldMkLst>
          <pc:docMk/>
          <pc:sldMk cId="2460412254" sldId="460"/>
        </pc:sldMkLst>
      </pc:sldChg>
      <pc:sldChg chg="add del">
        <pc:chgData name="John McGeachy" userId="0ba0b8a9-2695-4e86-810f-a91916ae7154" providerId="ADAL" clId="{5A653C3F-22A6-4C85-95B7-52E2A8A37E84}" dt="2024-04-14T15:23:48.741" v="1112" actId="2696"/>
        <pc:sldMkLst>
          <pc:docMk/>
          <pc:sldMk cId="4192515291" sldId="461"/>
        </pc:sldMkLst>
      </pc:sldChg>
      <pc:sldChg chg="add del">
        <pc:chgData name="John McGeachy" userId="0ba0b8a9-2695-4e86-810f-a91916ae7154" providerId="ADAL" clId="{5A653C3F-22A6-4C85-95B7-52E2A8A37E84}" dt="2024-04-14T15:23:48.741" v="1112" actId="2696"/>
        <pc:sldMkLst>
          <pc:docMk/>
          <pc:sldMk cId="3007845489" sldId="462"/>
        </pc:sldMkLst>
      </pc:sldChg>
      <pc:sldChg chg="add del">
        <pc:chgData name="John McGeachy" userId="0ba0b8a9-2695-4e86-810f-a91916ae7154" providerId="ADAL" clId="{5A653C3F-22A6-4C85-95B7-52E2A8A37E84}" dt="2024-04-14T15:23:48.741" v="1112" actId="2696"/>
        <pc:sldMkLst>
          <pc:docMk/>
          <pc:sldMk cId="2624775226" sldId="463"/>
        </pc:sldMkLst>
      </pc:sldChg>
      <pc:sldChg chg="add del">
        <pc:chgData name="John McGeachy" userId="0ba0b8a9-2695-4e86-810f-a91916ae7154" providerId="ADAL" clId="{5A653C3F-22A6-4C85-95B7-52E2A8A37E84}" dt="2024-04-14T15:23:48.741" v="1112" actId="2696"/>
        <pc:sldMkLst>
          <pc:docMk/>
          <pc:sldMk cId="232006239" sldId="464"/>
        </pc:sldMkLst>
      </pc:sldChg>
      <pc:sldChg chg="add del">
        <pc:chgData name="John McGeachy" userId="0ba0b8a9-2695-4e86-810f-a91916ae7154" providerId="ADAL" clId="{5A653C3F-22A6-4C85-95B7-52E2A8A37E84}" dt="2024-04-14T15:23:48.741" v="1112" actId="2696"/>
        <pc:sldMkLst>
          <pc:docMk/>
          <pc:sldMk cId="3268934340" sldId="465"/>
        </pc:sldMkLst>
      </pc:sldChg>
      <pc:sldChg chg="addSp modSp add mod ord">
        <pc:chgData name="John McGeachy" userId="0ba0b8a9-2695-4e86-810f-a91916ae7154" providerId="ADAL" clId="{5A653C3F-22A6-4C85-95B7-52E2A8A37E84}" dt="2024-04-14T14:30:51.887" v="100"/>
        <pc:sldMkLst>
          <pc:docMk/>
          <pc:sldMk cId="4163627368" sldId="466"/>
        </pc:sldMkLst>
        <pc:spChg chg="mod">
          <ac:chgData name="John McGeachy" userId="0ba0b8a9-2695-4e86-810f-a91916ae7154" providerId="ADAL" clId="{5A653C3F-22A6-4C85-95B7-52E2A8A37E84}" dt="2024-04-14T14:28:04.516" v="87" actId="207"/>
          <ac:spMkLst>
            <pc:docMk/>
            <pc:sldMk cId="4163627368" sldId="466"/>
            <ac:spMk id="2" creationId="{AC35A730-CE11-462A-9E12-9D9FAFD21CAA}"/>
          </ac:spMkLst>
        </pc:spChg>
        <pc:spChg chg="mod">
          <ac:chgData name="John McGeachy" userId="0ba0b8a9-2695-4e86-810f-a91916ae7154" providerId="ADAL" clId="{5A653C3F-22A6-4C85-95B7-52E2A8A37E84}" dt="2024-04-14T14:30:40.575" v="98" actId="207"/>
          <ac:spMkLst>
            <pc:docMk/>
            <pc:sldMk cId="4163627368" sldId="466"/>
            <ac:spMk id="3" creationId="{6E56CD90-CC9E-6EBF-4EFD-8816E18420A4}"/>
          </ac:spMkLst>
        </pc:spChg>
        <pc:picChg chg="add mod">
          <ac:chgData name="John McGeachy" userId="0ba0b8a9-2695-4e86-810f-a91916ae7154" providerId="ADAL" clId="{5A653C3F-22A6-4C85-95B7-52E2A8A37E84}" dt="2024-04-14T14:27:51.407" v="85" actId="1076"/>
          <ac:picMkLst>
            <pc:docMk/>
            <pc:sldMk cId="4163627368" sldId="466"/>
            <ac:picMk id="4" creationId="{B258F53D-33F5-DD02-16FC-69507CA03FBA}"/>
          </ac:picMkLst>
        </pc:picChg>
      </pc:sldChg>
      <pc:sldChg chg="modSp add mod">
        <pc:chgData name="John McGeachy" userId="0ba0b8a9-2695-4e86-810f-a91916ae7154" providerId="ADAL" clId="{5A653C3F-22A6-4C85-95B7-52E2A8A37E84}" dt="2024-04-14T14:37:50.837" v="266" actId="1076"/>
        <pc:sldMkLst>
          <pc:docMk/>
          <pc:sldMk cId="3041152771" sldId="467"/>
        </pc:sldMkLst>
        <pc:spChg chg="mod">
          <ac:chgData name="John McGeachy" userId="0ba0b8a9-2695-4e86-810f-a91916ae7154" providerId="ADAL" clId="{5A653C3F-22A6-4C85-95B7-52E2A8A37E84}" dt="2024-04-14T14:36:53.177" v="251" actId="20577"/>
          <ac:spMkLst>
            <pc:docMk/>
            <pc:sldMk cId="3041152771" sldId="467"/>
            <ac:spMk id="2" creationId="{AC35A730-CE11-462A-9E12-9D9FAFD21CAA}"/>
          </ac:spMkLst>
        </pc:spChg>
        <pc:spChg chg="mod">
          <ac:chgData name="John McGeachy" userId="0ba0b8a9-2695-4e86-810f-a91916ae7154" providerId="ADAL" clId="{5A653C3F-22A6-4C85-95B7-52E2A8A37E84}" dt="2024-04-14T14:37:50.837" v="266" actId="1076"/>
          <ac:spMkLst>
            <pc:docMk/>
            <pc:sldMk cId="3041152771" sldId="467"/>
            <ac:spMk id="3" creationId="{6E56CD90-CC9E-6EBF-4EFD-8816E18420A4}"/>
          </ac:spMkLst>
        </pc:spChg>
      </pc:sldChg>
      <pc:sldChg chg="addSp modSp add mod ord">
        <pc:chgData name="John McGeachy" userId="0ba0b8a9-2695-4e86-810f-a91916ae7154" providerId="ADAL" clId="{5A653C3F-22A6-4C85-95B7-52E2A8A37E84}" dt="2024-04-14T14:45:02.776" v="378" actId="692"/>
        <pc:sldMkLst>
          <pc:docMk/>
          <pc:sldMk cId="2961421089" sldId="468"/>
        </pc:sldMkLst>
        <pc:spChg chg="mod">
          <ac:chgData name="John McGeachy" userId="0ba0b8a9-2695-4e86-810f-a91916ae7154" providerId="ADAL" clId="{5A653C3F-22A6-4C85-95B7-52E2A8A37E84}" dt="2024-04-14T14:39:24.990" v="330" actId="14100"/>
          <ac:spMkLst>
            <pc:docMk/>
            <pc:sldMk cId="2961421089" sldId="468"/>
            <ac:spMk id="2" creationId="{AC35A730-CE11-462A-9E12-9D9FAFD21CAA}"/>
          </ac:spMkLst>
        </pc:spChg>
        <pc:spChg chg="mod">
          <ac:chgData name="John McGeachy" userId="0ba0b8a9-2695-4e86-810f-a91916ae7154" providerId="ADAL" clId="{5A653C3F-22A6-4C85-95B7-52E2A8A37E84}" dt="2024-04-14T14:44:10" v="356" actId="1036"/>
          <ac:spMkLst>
            <pc:docMk/>
            <pc:sldMk cId="2961421089" sldId="468"/>
            <ac:spMk id="3" creationId="{6E56CD90-CC9E-6EBF-4EFD-8816E18420A4}"/>
          </ac:spMkLst>
        </pc:spChg>
        <pc:picChg chg="add mod">
          <ac:chgData name="John McGeachy" userId="0ba0b8a9-2695-4e86-810f-a91916ae7154" providerId="ADAL" clId="{5A653C3F-22A6-4C85-95B7-52E2A8A37E84}" dt="2024-04-14T14:45:02.776" v="378" actId="692"/>
          <ac:picMkLst>
            <pc:docMk/>
            <pc:sldMk cId="2961421089" sldId="468"/>
            <ac:picMk id="6" creationId="{8C8D9422-BA8C-C81B-D42E-AEDECB0E26ED}"/>
          </ac:picMkLst>
        </pc:picChg>
      </pc:sldChg>
      <pc:sldChg chg="addSp modSp add mod ord">
        <pc:chgData name="John McGeachy" userId="0ba0b8a9-2695-4e86-810f-a91916ae7154" providerId="ADAL" clId="{5A653C3F-22A6-4C85-95B7-52E2A8A37E84}" dt="2024-04-14T14:58:23.211" v="753" actId="1037"/>
        <pc:sldMkLst>
          <pc:docMk/>
          <pc:sldMk cId="2931520881" sldId="469"/>
        </pc:sldMkLst>
        <pc:spChg chg="mod">
          <ac:chgData name="John McGeachy" userId="0ba0b8a9-2695-4e86-810f-a91916ae7154" providerId="ADAL" clId="{5A653C3F-22A6-4C85-95B7-52E2A8A37E84}" dt="2024-04-14T14:58:23.211" v="753" actId="1037"/>
          <ac:spMkLst>
            <pc:docMk/>
            <pc:sldMk cId="2931520881" sldId="469"/>
            <ac:spMk id="2" creationId="{AC35A730-CE11-462A-9E12-9D9FAFD21CAA}"/>
          </ac:spMkLst>
        </pc:spChg>
        <pc:spChg chg="mod">
          <ac:chgData name="John McGeachy" userId="0ba0b8a9-2695-4e86-810f-a91916ae7154" providerId="ADAL" clId="{5A653C3F-22A6-4C85-95B7-52E2A8A37E84}" dt="2024-04-14T14:53:12.534" v="605" actId="115"/>
          <ac:spMkLst>
            <pc:docMk/>
            <pc:sldMk cId="2931520881" sldId="469"/>
            <ac:spMk id="3" creationId="{6E56CD90-CC9E-6EBF-4EFD-8816E18420A4}"/>
          </ac:spMkLst>
        </pc:spChg>
        <pc:spChg chg="add mod">
          <ac:chgData name="John McGeachy" userId="0ba0b8a9-2695-4e86-810f-a91916ae7154" providerId="ADAL" clId="{5A653C3F-22A6-4C85-95B7-52E2A8A37E84}" dt="2024-04-14T14:53:27.855" v="609" actId="115"/>
          <ac:spMkLst>
            <pc:docMk/>
            <pc:sldMk cId="2931520881" sldId="469"/>
            <ac:spMk id="5" creationId="{7769BBB1-50DA-5F51-351D-4296B147C656}"/>
          </ac:spMkLst>
        </pc:spChg>
      </pc:sldChg>
      <pc:sldChg chg="modSp add mod ord">
        <pc:chgData name="John McGeachy" userId="0ba0b8a9-2695-4e86-810f-a91916ae7154" providerId="ADAL" clId="{5A653C3F-22A6-4C85-95B7-52E2A8A37E84}" dt="2024-04-14T14:56:19.632" v="725" actId="1076"/>
        <pc:sldMkLst>
          <pc:docMk/>
          <pc:sldMk cId="1805233619" sldId="470"/>
        </pc:sldMkLst>
        <pc:spChg chg="mod">
          <ac:chgData name="John McGeachy" userId="0ba0b8a9-2695-4e86-810f-a91916ae7154" providerId="ADAL" clId="{5A653C3F-22A6-4C85-95B7-52E2A8A37E84}" dt="2024-04-14T14:56:19.632" v="725" actId="1076"/>
          <ac:spMkLst>
            <pc:docMk/>
            <pc:sldMk cId="1805233619" sldId="470"/>
            <ac:spMk id="2" creationId="{AC35A730-CE11-462A-9E12-9D9FAFD21CAA}"/>
          </ac:spMkLst>
        </pc:spChg>
        <pc:spChg chg="mod">
          <ac:chgData name="John McGeachy" userId="0ba0b8a9-2695-4e86-810f-a91916ae7154" providerId="ADAL" clId="{5A653C3F-22A6-4C85-95B7-52E2A8A37E84}" dt="2024-04-14T14:55:09.272" v="628" actId="20577"/>
          <ac:spMkLst>
            <pc:docMk/>
            <pc:sldMk cId="1805233619" sldId="470"/>
            <ac:spMk id="3" creationId="{6E56CD90-CC9E-6EBF-4EFD-8816E18420A4}"/>
          </ac:spMkLst>
        </pc:spChg>
      </pc:sldChg>
      <pc:sldChg chg="modSp add mod">
        <pc:chgData name="John McGeachy" userId="0ba0b8a9-2695-4e86-810f-a91916ae7154" providerId="ADAL" clId="{5A653C3F-22A6-4C85-95B7-52E2A8A37E84}" dt="2024-04-14T14:58:08.570" v="750" actId="1036"/>
        <pc:sldMkLst>
          <pc:docMk/>
          <pc:sldMk cId="3332003290" sldId="471"/>
        </pc:sldMkLst>
        <pc:spChg chg="mod">
          <ac:chgData name="John McGeachy" userId="0ba0b8a9-2695-4e86-810f-a91916ae7154" providerId="ADAL" clId="{5A653C3F-22A6-4C85-95B7-52E2A8A37E84}" dt="2024-04-14T14:58:08.570" v="750" actId="1036"/>
          <ac:spMkLst>
            <pc:docMk/>
            <pc:sldMk cId="3332003290" sldId="471"/>
            <ac:spMk id="2" creationId="{AC35A730-CE11-462A-9E12-9D9FAFD21CAA}"/>
          </ac:spMkLst>
        </pc:spChg>
        <pc:spChg chg="mod">
          <ac:chgData name="John McGeachy" userId="0ba0b8a9-2695-4e86-810f-a91916ae7154" providerId="ADAL" clId="{5A653C3F-22A6-4C85-95B7-52E2A8A37E84}" dt="2024-04-14T14:57:41.507" v="740" actId="20577"/>
          <ac:spMkLst>
            <pc:docMk/>
            <pc:sldMk cId="3332003290" sldId="471"/>
            <ac:spMk id="3" creationId="{6E56CD90-CC9E-6EBF-4EFD-8816E18420A4}"/>
          </ac:spMkLst>
        </pc:spChg>
      </pc:sldChg>
      <pc:sldChg chg="modSp add mod">
        <pc:chgData name="John McGeachy" userId="0ba0b8a9-2695-4e86-810f-a91916ae7154" providerId="ADAL" clId="{5A653C3F-22A6-4C85-95B7-52E2A8A37E84}" dt="2024-04-14T15:02:34.431" v="802" actId="14100"/>
        <pc:sldMkLst>
          <pc:docMk/>
          <pc:sldMk cId="1087158023" sldId="472"/>
        </pc:sldMkLst>
        <pc:spChg chg="mod">
          <ac:chgData name="John McGeachy" userId="0ba0b8a9-2695-4e86-810f-a91916ae7154" providerId="ADAL" clId="{5A653C3F-22A6-4C85-95B7-52E2A8A37E84}" dt="2024-04-14T15:02:34.431" v="802" actId="14100"/>
          <ac:spMkLst>
            <pc:docMk/>
            <pc:sldMk cId="1087158023" sldId="472"/>
            <ac:spMk id="3" creationId="{6E56CD90-CC9E-6EBF-4EFD-8816E18420A4}"/>
          </ac:spMkLst>
        </pc:spChg>
      </pc:sldChg>
      <pc:sldChg chg="modSp add mod ord">
        <pc:chgData name="John McGeachy" userId="0ba0b8a9-2695-4e86-810f-a91916ae7154" providerId="ADAL" clId="{5A653C3F-22A6-4C85-95B7-52E2A8A37E84}" dt="2024-04-14T15:04:59.138" v="860" actId="20577"/>
        <pc:sldMkLst>
          <pc:docMk/>
          <pc:sldMk cId="358008073" sldId="473"/>
        </pc:sldMkLst>
        <pc:spChg chg="mod">
          <ac:chgData name="John McGeachy" userId="0ba0b8a9-2695-4e86-810f-a91916ae7154" providerId="ADAL" clId="{5A653C3F-22A6-4C85-95B7-52E2A8A37E84}" dt="2024-04-14T15:04:59.138" v="860" actId="20577"/>
          <ac:spMkLst>
            <pc:docMk/>
            <pc:sldMk cId="358008073" sldId="473"/>
            <ac:spMk id="2" creationId="{AC35A730-CE11-462A-9E12-9D9FAFD21CAA}"/>
          </ac:spMkLst>
        </pc:spChg>
        <pc:spChg chg="mod">
          <ac:chgData name="John McGeachy" userId="0ba0b8a9-2695-4e86-810f-a91916ae7154" providerId="ADAL" clId="{5A653C3F-22A6-4C85-95B7-52E2A8A37E84}" dt="2024-04-14T15:04:46.603" v="827" actId="1076"/>
          <ac:spMkLst>
            <pc:docMk/>
            <pc:sldMk cId="358008073" sldId="473"/>
            <ac:spMk id="3" creationId="{6E56CD90-CC9E-6EBF-4EFD-8816E18420A4}"/>
          </ac:spMkLst>
        </pc:spChg>
      </pc:sldChg>
      <pc:sldChg chg="addSp modSp add mod">
        <pc:chgData name="John McGeachy" userId="0ba0b8a9-2695-4e86-810f-a91916ae7154" providerId="ADAL" clId="{5A653C3F-22A6-4C85-95B7-52E2A8A37E84}" dt="2024-04-15T16:34:27.132" v="3880"/>
        <pc:sldMkLst>
          <pc:docMk/>
          <pc:sldMk cId="3311836791" sldId="474"/>
        </pc:sldMkLst>
        <pc:spChg chg="mod">
          <ac:chgData name="John McGeachy" userId="0ba0b8a9-2695-4e86-810f-a91916ae7154" providerId="ADAL" clId="{5A653C3F-22A6-4C85-95B7-52E2A8A37E84}" dt="2024-04-14T15:10:39.301" v="956" actId="1076"/>
          <ac:spMkLst>
            <pc:docMk/>
            <pc:sldMk cId="3311836791" sldId="474"/>
            <ac:spMk id="2" creationId="{AC35A730-CE11-462A-9E12-9D9FAFD21CAA}"/>
          </ac:spMkLst>
        </pc:spChg>
        <pc:spChg chg="mod">
          <ac:chgData name="John McGeachy" userId="0ba0b8a9-2695-4e86-810f-a91916ae7154" providerId="ADAL" clId="{5A653C3F-22A6-4C85-95B7-52E2A8A37E84}" dt="2024-04-14T15:10:31.394" v="955" actId="255"/>
          <ac:spMkLst>
            <pc:docMk/>
            <pc:sldMk cId="3311836791" sldId="474"/>
            <ac:spMk id="3" creationId="{6E56CD90-CC9E-6EBF-4EFD-8816E18420A4}"/>
          </ac:spMkLst>
        </pc:spChg>
        <pc:spChg chg="add mod">
          <ac:chgData name="John McGeachy" userId="0ba0b8a9-2695-4e86-810f-a91916ae7154" providerId="ADAL" clId="{5A653C3F-22A6-4C85-95B7-52E2A8A37E84}" dt="2024-04-15T16:34:27.132" v="3880"/>
          <ac:spMkLst>
            <pc:docMk/>
            <pc:sldMk cId="3311836791" sldId="474"/>
            <ac:spMk id="6" creationId="{5F61F200-F974-2AEF-2E4B-F8D4EE250416}"/>
          </ac:spMkLst>
        </pc:spChg>
        <pc:spChg chg="add mod">
          <ac:chgData name="John McGeachy" userId="0ba0b8a9-2695-4e86-810f-a91916ae7154" providerId="ADAL" clId="{5A653C3F-22A6-4C85-95B7-52E2A8A37E84}" dt="2024-04-15T16:34:27.132" v="3880"/>
          <ac:spMkLst>
            <pc:docMk/>
            <pc:sldMk cId="3311836791" sldId="474"/>
            <ac:spMk id="7" creationId="{8F64228E-0D67-AD38-C695-1B3CE55A0DC0}"/>
          </ac:spMkLst>
        </pc:spChg>
        <pc:graphicFrameChg chg="add mod">
          <ac:chgData name="John McGeachy" userId="0ba0b8a9-2695-4e86-810f-a91916ae7154" providerId="ADAL" clId="{5A653C3F-22A6-4C85-95B7-52E2A8A37E84}" dt="2024-04-15T16:34:25.044" v="3879"/>
          <ac:graphicFrameMkLst>
            <pc:docMk/>
            <pc:sldMk cId="3311836791" sldId="474"/>
            <ac:graphicFrameMk id="5" creationId="{B2D5A9E5-60DD-FAB5-E5F3-1B89B842083A}"/>
          </ac:graphicFrameMkLst>
        </pc:graphicFrameChg>
        <pc:picChg chg="add mod">
          <ac:chgData name="John McGeachy" userId="0ba0b8a9-2695-4e86-810f-a91916ae7154" providerId="ADAL" clId="{5A653C3F-22A6-4C85-95B7-52E2A8A37E84}" dt="2024-04-15T16:34:27.132" v="3880"/>
          <ac:picMkLst>
            <pc:docMk/>
            <pc:sldMk cId="3311836791" sldId="474"/>
            <ac:picMk id="1025" creationId="{7AE92771-7049-A051-B590-D39F453A41D1}"/>
          </ac:picMkLst>
        </pc:picChg>
        <pc:picChg chg="add mod">
          <ac:chgData name="John McGeachy" userId="0ba0b8a9-2695-4e86-810f-a91916ae7154" providerId="ADAL" clId="{5A653C3F-22A6-4C85-95B7-52E2A8A37E84}" dt="2024-04-15T16:34:27.132" v="3880"/>
          <ac:picMkLst>
            <pc:docMk/>
            <pc:sldMk cId="3311836791" sldId="474"/>
            <ac:picMk id="1026" creationId="{B520B07E-61ED-5F56-41E7-B453E0230CE1}"/>
          </ac:picMkLst>
        </pc:picChg>
        <pc:picChg chg="add mod">
          <ac:chgData name="John McGeachy" userId="0ba0b8a9-2695-4e86-810f-a91916ae7154" providerId="ADAL" clId="{5A653C3F-22A6-4C85-95B7-52E2A8A37E84}" dt="2024-04-15T16:34:27.132" v="3880"/>
          <ac:picMkLst>
            <pc:docMk/>
            <pc:sldMk cId="3311836791" sldId="474"/>
            <ac:picMk id="1027" creationId="{315C4F1D-1265-5250-6E56-77034002DEB0}"/>
          </ac:picMkLst>
        </pc:picChg>
        <pc:picChg chg="add mod">
          <ac:chgData name="John McGeachy" userId="0ba0b8a9-2695-4e86-810f-a91916ae7154" providerId="ADAL" clId="{5A653C3F-22A6-4C85-95B7-52E2A8A37E84}" dt="2024-04-15T16:34:27.132" v="3880"/>
          <ac:picMkLst>
            <pc:docMk/>
            <pc:sldMk cId="3311836791" sldId="474"/>
            <ac:picMk id="1028" creationId="{F392DB77-5133-FF3A-2C54-96852436B63C}"/>
          </ac:picMkLst>
        </pc:picChg>
        <pc:picChg chg="add mod">
          <ac:chgData name="John McGeachy" userId="0ba0b8a9-2695-4e86-810f-a91916ae7154" providerId="ADAL" clId="{5A653C3F-22A6-4C85-95B7-52E2A8A37E84}" dt="2024-04-15T16:34:27.132" v="3880"/>
          <ac:picMkLst>
            <pc:docMk/>
            <pc:sldMk cId="3311836791" sldId="474"/>
            <ac:picMk id="1029" creationId="{41F46B63-4E89-D001-486E-A38C8DBBD6C8}"/>
          </ac:picMkLst>
        </pc:picChg>
      </pc:sldChg>
      <pc:sldChg chg="addSp delSp modSp add mod">
        <pc:chgData name="John McGeachy" userId="0ba0b8a9-2695-4e86-810f-a91916ae7154" providerId="ADAL" clId="{5A653C3F-22A6-4C85-95B7-52E2A8A37E84}" dt="2024-04-14T15:12:58.227" v="967" actId="478"/>
        <pc:sldMkLst>
          <pc:docMk/>
          <pc:sldMk cId="2770319271" sldId="475"/>
        </pc:sldMkLst>
        <pc:spChg chg="del mod">
          <ac:chgData name="John McGeachy" userId="0ba0b8a9-2695-4e86-810f-a91916ae7154" providerId="ADAL" clId="{5A653C3F-22A6-4C85-95B7-52E2A8A37E84}" dt="2024-04-14T15:12:58.227" v="967" actId="478"/>
          <ac:spMkLst>
            <pc:docMk/>
            <pc:sldMk cId="2770319271" sldId="475"/>
            <ac:spMk id="2" creationId="{AC35A730-CE11-462A-9E12-9D9FAFD21CAA}"/>
          </ac:spMkLst>
        </pc:spChg>
        <pc:spChg chg="del">
          <ac:chgData name="John McGeachy" userId="0ba0b8a9-2695-4e86-810f-a91916ae7154" providerId="ADAL" clId="{5A653C3F-22A6-4C85-95B7-52E2A8A37E84}" dt="2024-04-14T15:12:04.774" v="958" actId="478"/>
          <ac:spMkLst>
            <pc:docMk/>
            <pc:sldMk cId="2770319271" sldId="475"/>
            <ac:spMk id="3" creationId="{6E56CD90-CC9E-6EBF-4EFD-8816E18420A4}"/>
          </ac:spMkLst>
        </pc:spChg>
        <pc:spChg chg="add del mod">
          <ac:chgData name="John McGeachy" userId="0ba0b8a9-2695-4e86-810f-a91916ae7154" providerId="ADAL" clId="{5A653C3F-22A6-4C85-95B7-52E2A8A37E84}" dt="2024-04-14T15:12:20.493" v="961"/>
          <ac:spMkLst>
            <pc:docMk/>
            <pc:sldMk cId="2770319271" sldId="475"/>
            <ac:spMk id="6" creationId="{D66F74C4-7CCE-EB56-9EDE-D5D8931FC332}"/>
          </ac:spMkLst>
        </pc:spChg>
        <pc:picChg chg="add mod modCrop">
          <ac:chgData name="John McGeachy" userId="0ba0b8a9-2695-4e86-810f-a91916ae7154" providerId="ADAL" clId="{5A653C3F-22A6-4C85-95B7-52E2A8A37E84}" dt="2024-04-14T15:12:52.180" v="966" actId="1076"/>
          <ac:picMkLst>
            <pc:docMk/>
            <pc:sldMk cId="2770319271" sldId="475"/>
            <ac:picMk id="7" creationId="{315DF8CD-CD33-A55C-582C-34F003C56762}"/>
          </ac:picMkLst>
        </pc:picChg>
      </pc:sldChg>
      <pc:sldChg chg="addSp modSp add mod">
        <pc:chgData name="John McGeachy" userId="0ba0b8a9-2695-4e86-810f-a91916ae7154" providerId="ADAL" clId="{5A653C3F-22A6-4C85-95B7-52E2A8A37E84}" dt="2024-04-14T15:17:55.663" v="1049" actId="14100"/>
        <pc:sldMkLst>
          <pc:docMk/>
          <pc:sldMk cId="791650250" sldId="476"/>
        </pc:sldMkLst>
        <pc:spChg chg="mod">
          <ac:chgData name="John McGeachy" userId="0ba0b8a9-2695-4e86-810f-a91916ae7154" providerId="ADAL" clId="{5A653C3F-22A6-4C85-95B7-52E2A8A37E84}" dt="2024-04-14T15:14:29.932" v="1003" actId="20577"/>
          <ac:spMkLst>
            <pc:docMk/>
            <pc:sldMk cId="791650250" sldId="476"/>
            <ac:spMk id="2" creationId="{AC35A730-CE11-462A-9E12-9D9FAFD21CAA}"/>
          </ac:spMkLst>
        </pc:spChg>
        <pc:spChg chg="mod">
          <ac:chgData name="John McGeachy" userId="0ba0b8a9-2695-4e86-810f-a91916ae7154" providerId="ADAL" clId="{5A653C3F-22A6-4C85-95B7-52E2A8A37E84}" dt="2024-04-14T15:17:52.351" v="1047" actId="14100"/>
          <ac:spMkLst>
            <pc:docMk/>
            <pc:sldMk cId="791650250" sldId="476"/>
            <ac:spMk id="3" creationId="{6E56CD90-CC9E-6EBF-4EFD-8816E18420A4}"/>
          </ac:spMkLst>
        </pc:spChg>
        <pc:picChg chg="add mod">
          <ac:chgData name="John McGeachy" userId="0ba0b8a9-2695-4e86-810f-a91916ae7154" providerId="ADAL" clId="{5A653C3F-22A6-4C85-95B7-52E2A8A37E84}" dt="2024-04-14T15:17:55.663" v="1049" actId="14100"/>
          <ac:picMkLst>
            <pc:docMk/>
            <pc:sldMk cId="791650250" sldId="476"/>
            <ac:picMk id="6" creationId="{8EF1A5C6-F37C-122E-AB75-ED14B7A76CFD}"/>
          </ac:picMkLst>
        </pc:picChg>
      </pc:sldChg>
      <pc:sldChg chg="addSp delSp modSp add mod">
        <pc:chgData name="John McGeachy" userId="0ba0b8a9-2695-4e86-810f-a91916ae7154" providerId="ADAL" clId="{5A653C3F-22A6-4C85-95B7-52E2A8A37E84}" dt="2024-04-14T15:24:09.352" v="1142" actId="20577"/>
        <pc:sldMkLst>
          <pc:docMk/>
          <pc:sldMk cId="1937700110" sldId="477"/>
        </pc:sldMkLst>
        <pc:spChg chg="mod">
          <ac:chgData name="John McGeachy" userId="0ba0b8a9-2695-4e86-810f-a91916ae7154" providerId="ADAL" clId="{5A653C3F-22A6-4C85-95B7-52E2A8A37E84}" dt="2024-04-14T15:19:49.428" v="1082" actId="115"/>
          <ac:spMkLst>
            <pc:docMk/>
            <pc:sldMk cId="1937700110" sldId="477"/>
            <ac:spMk id="2" creationId="{AC35A730-CE11-462A-9E12-9D9FAFD21CAA}"/>
          </ac:spMkLst>
        </pc:spChg>
        <pc:spChg chg="del">
          <ac:chgData name="John McGeachy" userId="0ba0b8a9-2695-4e86-810f-a91916ae7154" providerId="ADAL" clId="{5A653C3F-22A6-4C85-95B7-52E2A8A37E84}" dt="2024-04-14T15:18:16.085" v="1051" actId="478"/>
          <ac:spMkLst>
            <pc:docMk/>
            <pc:sldMk cId="1937700110" sldId="477"/>
            <ac:spMk id="3" creationId="{6E56CD90-CC9E-6EBF-4EFD-8816E18420A4}"/>
          </ac:spMkLst>
        </pc:spChg>
        <pc:spChg chg="add del mod">
          <ac:chgData name="John McGeachy" userId="0ba0b8a9-2695-4e86-810f-a91916ae7154" providerId="ADAL" clId="{5A653C3F-22A6-4C85-95B7-52E2A8A37E84}" dt="2024-04-14T15:19:12.096" v="1073" actId="478"/>
          <ac:spMkLst>
            <pc:docMk/>
            <pc:sldMk cId="1937700110" sldId="477"/>
            <ac:spMk id="7" creationId="{5A320442-A5AE-ECD6-7B98-4BF8B70C7D82}"/>
          </ac:spMkLst>
        </pc:spChg>
        <pc:spChg chg="add mod">
          <ac:chgData name="John McGeachy" userId="0ba0b8a9-2695-4e86-810f-a91916ae7154" providerId="ADAL" clId="{5A653C3F-22A6-4C85-95B7-52E2A8A37E84}" dt="2024-04-14T15:24:09.352" v="1142" actId="20577"/>
          <ac:spMkLst>
            <pc:docMk/>
            <pc:sldMk cId="1937700110" sldId="477"/>
            <ac:spMk id="8" creationId="{2093581E-758C-5BA3-49FC-0C83A7486DC5}"/>
          </ac:spMkLst>
        </pc:spChg>
        <pc:picChg chg="del">
          <ac:chgData name="John McGeachy" userId="0ba0b8a9-2695-4e86-810f-a91916ae7154" providerId="ADAL" clId="{5A653C3F-22A6-4C85-95B7-52E2A8A37E84}" dt="2024-04-14T15:18:19.323" v="1052" actId="478"/>
          <ac:picMkLst>
            <pc:docMk/>
            <pc:sldMk cId="1937700110" sldId="477"/>
            <ac:picMk id="6" creationId="{8EF1A5C6-F37C-122E-AB75-ED14B7A76CFD}"/>
          </ac:picMkLst>
        </pc:picChg>
      </pc:sldChg>
      <pc:sldChg chg="addSp delSp modSp add mod ord">
        <pc:chgData name="John McGeachy" userId="0ba0b8a9-2695-4e86-810f-a91916ae7154" providerId="ADAL" clId="{5A653C3F-22A6-4C85-95B7-52E2A8A37E84}" dt="2024-04-14T15:23:34.693" v="1111"/>
        <pc:sldMkLst>
          <pc:docMk/>
          <pc:sldMk cId="3343484211" sldId="478"/>
        </pc:sldMkLst>
        <pc:spChg chg="del">
          <ac:chgData name="John McGeachy" userId="0ba0b8a9-2695-4e86-810f-a91916ae7154" providerId="ADAL" clId="{5A653C3F-22A6-4C85-95B7-52E2A8A37E84}" dt="2024-04-14T15:20:08.553" v="1084" actId="478"/>
          <ac:spMkLst>
            <pc:docMk/>
            <pc:sldMk cId="3343484211" sldId="478"/>
            <ac:spMk id="2" creationId="{AC35A730-CE11-462A-9E12-9D9FAFD21CAA}"/>
          </ac:spMkLst>
        </pc:spChg>
        <pc:spChg chg="add del mod">
          <ac:chgData name="John McGeachy" userId="0ba0b8a9-2695-4e86-810f-a91916ae7154" providerId="ADAL" clId="{5A653C3F-22A6-4C85-95B7-52E2A8A37E84}" dt="2024-04-14T15:23:12.613" v="1104" actId="478"/>
          <ac:spMkLst>
            <pc:docMk/>
            <pc:sldMk cId="3343484211" sldId="478"/>
            <ac:spMk id="5" creationId="{F55163C7-D12A-BC5B-1701-EB71ACF8661C}"/>
          </ac:spMkLst>
        </pc:spChg>
        <pc:picChg chg="add mod">
          <ac:chgData name="John McGeachy" userId="0ba0b8a9-2695-4e86-810f-a91916ae7154" providerId="ADAL" clId="{5A653C3F-22A6-4C85-95B7-52E2A8A37E84}" dt="2024-04-14T15:23:18.004" v="1105" actId="1076"/>
          <ac:picMkLst>
            <pc:docMk/>
            <pc:sldMk cId="3343484211" sldId="478"/>
            <ac:picMk id="7" creationId="{7EF2E171-B940-1F46-45E0-3E33BD1A3850}"/>
          </ac:picMkLst>
        </pc:picChg>
      </pc:sldChg>
      <pc:sldChg chg="addSp delSp modSp add mod ord">
        <pc:chgData name="John McGeachy" userId="0ba0b8a9-2695-4e86-810f-a91916ae7154" providerId="ADAL" clId="{5A653C3F-22A6-4C85-95B7-52E2A8A37E84}" dt="2024-04-14T18:15:00.509" v="1290" actId="20577"/>
        <pc:sldMkLst>
          <pc:docMk/>
          <pc:sldMk cId="2772866587" sldId="479"/>
        </pc:sldMkLst>
        <pc:spChg chg="mod">
          <ac:chgData name="John McGeachy" userId="0ba0b8a9-2695-4e86-810f-a91916ae7154" providerId="ADAL" clId="{5A653C3F-22A6-4C85-95B7-52E2A8A37E84}" dt="2024-04-14T18:15:00.509" v="1290" actId="20577"/>
          <ac:spMkLst>
            <pc:docMk/>
            <pc:sldMk cId="2772866587" sldId="479"/>
            <ac:spMk id="5" creationId="{FEDAEB7F-4E90-08B3-8672-AECD92A0B0CA}"/>
          </ac:spMkLst>
        </pc:spChg>
        <pc:picChg chg="add mod modCrop">
          <ac:chgData name="John McGeachy" userId="0ba0b8a9-2695-4e86-810f-a91916ae7154" providerId="ADAL" clId="{5A653C3F-22A6-4C85-95B7-52E2A8A37E84}" dt="2024-04-14T18:14:53.446" v="1285" actId="1076"/>
          <ac:picMkLst>
            <pc:docMk/>
            <pc:sldMk cId="2772866587" sldId="479"/>
            <ac:picMk id="3" creationId="{1833BB7D-709C-250D-957C-50BB7B2E4196}"/>
          </ac:picMkLst>
        </pc:picChg>
        <pc:picChg chg="del">
          <ac:chgData name="John McGeachy" userId="0ba0b8a9-2695-4e86-810f-a91916ae7154" providerId="ADAL" clId="{5A653C3F-22A6-4C85-95B7-52E2A8A37E84}" dt="2024-04-14T18:12:26.926" v="1149" actId="478"/>
          <ac:picMkLst>
            <pc:docMk/>
            <pc:sldMk cId="2772866587" sldId="479"/>
            <ac:picMk id="4" creationId="{C758419B-7630-2FBE-7038-C18F24A0B4BF}"/>
          </ac:picMkLst>
        </pc:picChg>
        <pc:picChg chg="add mod">
          <ac:chgData name="John McGeachy" userId="0ba0b8a9-2695-4e86-810f-a91916ae7154" providerId="ADAL" clId="{5A653C3F-22A6-4C85-95B7-52E2A8A37E84}" dt="2024-04-14T18:14:51.618" v="1284" actId="1076"/>
          <ac:picMkLst>
            <pc:docMk/>
            <pc:sldMk cId="2772866587" sldId="479"/>
            <ac:picMk id="7" creationId="{2AC5F6A3-11E9-8A83-2564-F6A742DC029E}"/>
          </ac:picMkLst>
        </pc:picChg>
      </pc:sldChg>
      <pc:sldChg chg="modSp add del mod">
        <pc:chgData name="John McGeachy" userId="0ba0b8a9-2695-4e86-810f-a91916ae7154" providerId="ADAL" clId="{5A653C3F-22A6-4C85-95B7-52E2A8A37E84}" dt="2024-04-14T20:20:54.806" v="3870" actId="1076"/>
        <pc:sldMkLst>
          <pc:docMk/>
          <pc:sldMk cId="3023848406" sldId="480"/>
        </pc:sldMkLst>
        <pc:spChg chg="mod">
          <ac:chgData name="John McGeachy" userId="0ba0b8a9-2695-4e86-810f-a91916ae7154" providerId="ADAL" clId="{5A653C3F-22A6-4C85-95B7-52E2A8A37E84}" dt="2024-04-14T20:20:54.806" v="3870" actId="1076"/>
          <ac:spMkLst>
            <pc:docMk/>
            <pc:sldMk cId="3023848406" sldId="480"/>
            <ac:spMk id="2" creationId="{4F9A9726-C516-7CAE-0755-2405FBDABB2A}"/>
          </ac:spMkLst>
        </pc:spChg>
        <pc:spChg chg="mod">
          <ac:chgData name="John McGeachy" userId="0ba0b8a9-2695-4e86-810f-a91916ae7154" providerId="ADAL" clId="{5A653C3F-22A6-4C85-95B7-52E2A8A37E84}" dt="2024-04-14T20:20:11.525" v="3859" actId="1076"/>
          <ac:spMkLst>
            <pc:docMk/>
            <pc:sldMk cId="3023848406" sldId="480"/>
            <ac:spMk id="14" creationId="{15B67A08-39A6-9BFA-1A88-EA6A6D121674}"/>
          </ac:spMkLst>
        </pc:spChg>
        <pc:picChg chg="mod">
          <ac:chgData name="John McGeachy" userId="0ba0b8a9-2695-4e86-810f-a91916ae7154" providerId="ADAL" clId="{5A653C3F-22A6-4C85-95B7-52E2A8A37E84}" dt="2024-04-14T20:17:30.665" v="3854" actId="1037"/>
          <ac:picMkLst>
            <pc:docMk/>
            <pc:sldMk cId="3023848406" sldId="480"/>
            <ac:picMk id="9" creationId="{734555DA-F47A-B35B-D909-6D2D3B84290B}"/>
          </ac:picMkLst>
        </pc:picChg>
        <pc:picChg chg="mod">
          <ac:chgData name="John McGeachy" userId="0ba0b8a9-2695-4e86-810f-a91916ae7154" providerId="ADAL" clId="{5A653C3F-22A6-4C85-95B7-52E2A8A37E84}" dt="2024-04-14T20:17:39.305" v="3857" actId="1076"/>
          <ac:picMkLst>
            <pc:docMk/>
            <pc:sldMk cId="3023848406" sldId="480"/>
            <ac:picMk id="11" creationId="{090EDDEA-2FD0-C870-499B-6849DDA57042}"/>
          </ac:picMkLst>
        </pc:picChg>
        <pc:picChg chg="mod">
          <ac:chgData name="John McGeachy" userId="0ba0b8a9-2695-4e86-810f-a91916ae7154" providerId="ADAL" clId="{5A653C3F-22A6-4C85-95B7-52E2A8A37E84}" dt="2024-04-14T20:20:14.947" v="3860" actId="1076"/>
          <ac:picMkLst>
            <pc:docMk/>
            <pc:sldMk cId="3023848406" sldId="480"/>
            <ac:picMk id="13" creationId="{B607A57C-E45D-91BE-2096-BDEB0D90D882}"/>
          </ac:picMkLst>
        </pc:picChg>
      </pc:sldChg>
      <pc:sldChg chg="del">
        <pc:chgData name="John McGeachy" userId="0ba0b8a9-2695-4e86-810f-a91916ae7154" providerId="ADAL" clId="{5A653C3F-22A6-4C85-95B7-52E2A8A37E84}" dt="2024-04-14T18:16:19.915" v="1291" actId="2696"/>
        <pc:sldMkLst>
          <pc:docMk/>
          <pc:sldMk cId="3811165914" sldId="481"/>
        </pc:sldMkLst>
      </pc:sldChg>
      <pc:sldChg chg="modSp mod">
        <pc:chgData name="John McGeachy" userId="0ba0b8a9-2695-4e86-810f-a91916ae7154" providerId="ADAL" clId="{5A653C3F-22A6-4C85-95B7-52E2A8A37E84}" dt="2024-04-14T18:16:34.900" v="1292" actId="20577"/>
        <pc:sldMkLst>
          <pc:docMk/>
          <pc:sldMk cId="3707684758" sldId="482"/>
        </pc:sldMkLst>
        <pc:spChg chg="mod">
          <ac:chgData name="John McGeachy" userId="0ba0b8a9-2695-4e86-810f-a91916ae7154" providerId="ADAL" clId="{5A653C3F-22A6-4C85-95B7-52E2A8A37E84}" dt="2024-04-14T18:16:34.900" v="1292" actId="20577"/>
          <ac:spMkLst>
            <pc:docMk/>
            <pc:sldMk cId="3707684758" sldId="482"/>
            <ac:spMk id="4" creationId="{347AB41E-BA3E-E84E-113E-4E4D85DCE59E}"/>
          </ac:spMkLst>
        </pc:spChg>
      </pc:sldChg>
      <pc:sldChg chg="addSp delSp modSp add mod ord">
        <pc:chgData name="John McGeachy" userId="0ba0b8a9-2695-4e86-810f-a91916ae7154" providerId="ADAL" clId="{5A653C3F-22A6-4C85-95B7-52E2A8A37E84}" dt="2024-04-14T18:29:50.279" v="1702" actId="14100"/>
        <pc:sldMkLst>
          <pc:docMk/>
          <pc:sldMk cId="3648232569" sldId="483"/>
        </pc:sldMkLst>
        <pc:spChg chg="mod">
          <ac:chgData name="John McGeachy" userId="0ba0b8a9-2695-4e86-810f-a91916ae7154" providerId="ADAL" clId="{5A653C3F-22A6-4C85-95B7-52E2A8A37E84}" dt="2024-04-14T18:17:51.135" v="1336" actId="255"/>
          <ac:spMkLst>
            <pc:docMk/>
            <pc:sldMk cId="3648232569" sldId="483"/>
            <ac:spMk id="2" creationId="{AC35A730-CE11-462A-9E12-9D9FAFD21CAA}"/>
          </ac:spMkLst>
        </pc:spChg>
        <pc:spChg chg="mod">
          <ac:chgData name="John McGeachy" userId="0ba0b8a9-2695-4e86-810f-a91916ae7154" providerId="ADAL" clId="{5A653C3F-22A6-4C85-95B7-52E2A8A37E84}" dt="2024-04-14T18:29:48.216" v="1701" actId="14100"/>
          <ac:spMkLst>
            <pc:docMk/>
            <pc:sldMk cId="3648232569" sldId="483"/>
            <ac:spMk id="3" creationId="{6E56CD90-CC9E-6EBF-4EFD-8816E18420A4}"/>
          </ac:spMkLst>
        </pc:spChg>
        <pc:spChg chg="mod">
          <ac:chgData name="John McGeachy" userId="0ba0b8a9-2695-4e86-810f-a91916ae7154" providerId="ADAL" clId="{5A653C3F-22A6-4C85-95B7-52E2A8A37E84}" dt="2024-04-14T18:29:50.279" v="1702" actId="14100"/>
          <ac:spMkLst>
            <pc:docMk/>
            <pc:sldMk cId="3648232569" sldId="483"/>
            <ac:spMk id="5" creationId="{7769BBB1-50DA-5F51-351D-4296B147C656}"/>
          </ac:spMkLst>
        </pc:spChg>
        <pc:spChg chg="add mod">
          <ac:chgData name="John McGeachy" userId="0ba0b8a9-2695-4e86-810f-a91916ae7154" providerId="ADAL" clId="{5A653C3F-22A6-4C85-95B7-52E2A8A37E84}" dt="2024-04-14T18:29:41.591" v="1697" actId="1076"/>
          <ac:spMkLst>
            <pc:docMk/>
            <pc:sldMk cId="3648232569" sldId="483"/>
            <ac:spMk id="6" creationId="{1E0A3357-D247-7F4C-9B58-29E5F511BB9E}"/>
          </ac:spMkLst>
        </pc:spChg>
        <pc:picChg chg="del">
          <ac:chgData name="John McGeachy" userId="0ba0b8a9-2695-4e86-810f-a91916ae7154" providerId="ADAL" clId="{5A653C3F-22A6-4C85-95B7-52E2A8A37E84}" dt="2024-04-14T18:17:30.416" v="1296" actId="478"/>
          <ac:picMkLst>
            <pc:docMk/>
            <pc:sldMk cId="3648232569" sldId="483"/>
            <ac:picMk id="4" creationId="{31CB3D79-DA5A-D9F4-80BB-A29664EC5688}"/>
          </ac:picMkLst>
        </pc:picChg>
      </pc:sldChg>
      <pc:sldChg chg="addSp delSp modSp add mod">
        <pc:chgData name="John McGeachy" userId="0ba0b8a9-2695-4e86-810f-a91916ae7154" providerId="ADAL" clId="{5A653C3F-22A6-4C85-95B7-52E2A8A37E84}" dt="2024-04-14T18:30:30.029" v="1709" actId="20577"/>
        <pc:sldMkLst>
          <pc:docMk/>
          <pc:sldMk cId="2021006427" sldId="484"/>
        </pc:sldMkLst>
        <pc:spChg chg="del">
          <ac:chgData name="John McGeachy" userId="0ba0b8a9-2695-4e86-810f-a91916ae7154" providerId="ADAL" clId="{5A653C3F-22A6-4C85-95B7-52E2A8A37E84}" dt="2024-04-14T18:28:02.544" v="1674" actId="478"/>
          <ac:spMkLst>
            <pc:docMk/>
            <pc:sldMk cId="2021006427" sldId="484"/>
            <ac:spMk id="3" creationId="{6E56CD90-CC9E-6EBF-4EFD-8816E18420A4}"/>
          </ac:spMkLst>
        </pc:spChg>
        <pc:spChg chg="del">
          <ac:chgData name="John McGeachy" userId="0ba0b8a9-2695-4e86-810f-a91916ae7154" providerId="ADAL" clId="{5A653C3F-22A6-4C85-95B7-52E2A8A37E84}" dt="2024-04-14T18:28:07.060" v="1676" actId="478"/>
          <ac:spMkLst>
            <pc:docMk/>
            <pc:sldMk cId="2021006427" sldId="484"/>
            <ac:spMk id="5" creationId="{7769BBB1-50DA-5F51-351D-4296B147C656}"/>
          </ac:spMkLst>
        </pc:spChg>
        <pc:spChg chg="mod">
          <ac:chgData name="John McGeachy" userId="0ba0b8a9-2695-4e86-810f-a91916ae7154" providerId="ADAL" clId="{5A653C3F-22A6-4C85-95B7-52E2A8A37E84}" dt="2024-04-14T18:30:30.029" v="1709" actId="20577"/>
          <ac:spMkLst>
            <pc:docMk/>
            <pc:sldMk cId="2021006427" sldId="484"/>
            <ac:spMk id="6" creationId="{1E0A3357-D247-7F4C-9B58-29E5F511BB9E}"/>
          </ac:spMkLst>
        </pc:spChg>
        <pc:spChg chg="add del mod">
          <ac:chgData name="John McGeachy" userId="0ba0b8a9-2695-4e86-810f-a91916ae7154" providerId="ADAL" clId="{5A653C3F-22A6-4C85-95B7-52E2A8A37E84}" dt="2024-04-14T18:28:05.060" v="1675" actId="478"/>
          <ac:spMkLst>
            <pc:docMk/>
            <pc:sldMk cId="2021006427" sldId="484"/>
            <ac:spMk id="7" creationId="{49F5B6BA-326D-F03B-2D46-064380ED4071}"/>
          </ac:spMkLst>
        </pc:spChg>
      </pc:sldChg>
      <pc:sldChg chg="modSp add mod">
        <pc:chgData name="John McGeachy" userId="0ba0b8a9-2695-4e86-810f-a91916ae7154" providerId="ADAL" clId="{5A653C3F-22A6-4C85-95B7-52E2A8A37E84}" dt="2024-04-14T18:36:21.021" v="1836"/>
        <pc:sldMkLst>
          <pc:docMk/>
          <pc:sldMk cId="2590792841" sldId="485"/>
        </pc:sldMkLst>
        <pc:spChg chg="mod">
          <ac:chgData name="John McGeachy" userId="0ba0b8a9-2695-4e86-810f-a91916ae7154" providerId="ADAL" clId="{5A653C3F-22A6-4C85-95B7-52E2A8A37E84}" dt="2024-04-14T18:36:21.021" v="1836"/>
          <ac:spMkLst>
            <pc:docMk/>
            <pc:sldMk cId="2590792841" sldId="485"/>
            <ac:spMk id="6" creationId="{1E0A3357-D247-7F4C-9B58-29E5F511BB9E}"/>
          </ac:spMkLst>
        </pc:spChg>
      </pc:sldChg>
      <pc:sldChg chg="modSp add mod">
        <pc:chgData name="John McGeachy" userId="0ba0b8a9-2695-4e86-810f-a91916ae7154" providerId="ADAL" clId="{5A653C3F-22A6-4C85-95B7-52E2A8A37E84}" dt="2024-04-15T09:14:46.899" v="3875" actId="20577"/>
        <pc:sldMkLst>
          <pc:docMk/>
          <pc:sldMk cId="3928263021" sldId="486"/>
        </pc:sldMkLst>
        <pc:spChg chg="mod">
          <ac:chgData name="John McGeachy" userId="0ba0b8a9-2695-4e86-810f-a91916ae7154" providerId="ADAL" clId="{5A653C3F-22A6-4C85-95B7-52E2A8A37E84}" dt="2024-04-15T09:14:46.899" v="3875" actId="20577"/>
          <ac:spMkLst>
            <pc:docMk/>
            <pc:sldMk cId="3928263021" sldId="486"/>
            <ac:spMk id="6" creationId="{1E0A3357-D247-7F4C-9B58-29E5F511BB9E}"/>
          </ac:spMkLst>
        </pc:spChg>
      </pc:sldChg>
      <pc:sldChg chg="modSp add mod">
        <pc:chgData name="John McGeachy" userId="0ba0b8a9-2695-4e86-810f-a91916ae7154" providerId="ADAL" clId="{5A653C3F-22A6-4C85-95B7-52E2A8A37E84}" dt="2024-04-14T18:54:53.763" v="2441" actId="1076"/>
        <pc:sldMkLst>
          <pc:docMk/>
          <pc:sldMk cId="2975550838" sldId="487"/>
        </pc:sldMkLst>
        <pc:spChg chg="mod">
          <ac:chgData name="John McGeachy" userId="0ba0b8a9-2695-4e86-810f-a91916ae7154" providerId="ADAL" clId="{5A653C3F-22A6-4C85-95B7-52E2A8A37E84}" dt="2024-04-14T18:54:53.763" v="2441" actId="1076"/>
          <ac:spMkLst>
            <pc:docMk/>
            <pc:sldMk cId="2975550838" sldId="487"/>
            <ac:spMk id="3" creationId="{6E56CD90-CC9E-6EBF-4EFD-8816E18420A4}"/>
          </ac:spMkLst>
        </pc:spChg>
      </pc:sldChg>
      <pc:sldChg chg="add ord">
        <pc:chgData name="John McGeachy" userId="0ba0b8a9-2695-4e86-810f-a91916ae7154" providerId="ADAL" clId="{5A653C3F-22A6-4C85-95B7-52E2A8A37E84}" dt="2024-04-14T18:59:02.748" v="2487"/>
        <pc:sldMkLst>
          <pc:docMk/>
          <pc:sldMk cId="3476044089" sldId="488"/>
        </pc:sldMkLst>
      </pc:sldChg>
      <pc:sldChg chg="addSp modSp add mod ord">
        <pc:chgData name="John McGeachy" userId="0ba0b8a9-2695-4e86-810f-a91916ae7154" providerId="ADAL" clId="{5A653C3F-22A6-4C85-95B7-52E2A8A37E84}" dt="2024-04-14T19:04:20.891" v="2566" actId="20577"/>
        <pc:sldMkLst>
          <pc:docMk/>
          <pc:sldMk cId="2288163757" sldId="489"/>
        </pc:sldMkLst>
        <pc:spChg chg="mod">
          <ac:chgData name="John McGeachy" userId="0ba0b8a9-2695-4e86-810f-a91916ae7154" providerId="ADAL" clId="{5A653C3F-22A6-4C85-95B7-52E2A8A37E84}" dt="2024-04-14T19:04:20.891" v="2566" actId="20577"/>
          <ac:spMkLst>
            <pc:docMk/>
            <pc:sldMk cId="2288163757" sldId="489"/>
            <ac:spMk id="2" creationId="{AC35A730-CE11-462A-9E12-9D9FAFD21CAA}"/>
          </ac:spMkLst>
        </pc:spChg>
        <pc:spChg chg="mod">
          <ac:chgData name="John McGeachy" userId="0ba0b8a9-2695-4e86-810f-a91916ae7154" providerId="ADAL" clId="{5A653C3F-22A6-4C85-95B7-52E2A8A37E84}" dt="2024-04-14T19:00:55.094" v="2492" actId="5793"/>
          <ac:spMkLst>
            <pc:docMk/>
            <pc:sldMk cId="2288163757" sldId="489"/>
            <ac:spMk id="6" creationId="{1E0A3357-D247-7F4C-9B58-29E5F511BB9E}"/>
          </ac:spMkLst>
        </pc:spChg>
        <pc:graphicFrameChg chg="add mod modGraphic">
          <ac:chgData name="John McGeachy" userId="0ba0b8a9-2695-4e86-810f-a91916ae7154" providerId="ADAL" clId="{5A653C3F-22A6-4C85-95B7-52E2A8A37E84}" dt="2024-04-14T19:03:50.719" v="2513" actId="1076"/>
          <ac:graphicFrameMkLst>
            <pc:docMk/>
            <pc:sldMk cId="2288163757" sldId="489"/>
            <ac:graphicFrameMk id="3" creationId="{F57D5333-4D78-D9C9-EA67-22876FA25DFF}"/>
          </ac:graphicFrameMkLst>
        </pc:graphicFrameChg>
      </pc:sldChg>
      <pc:sldChg chg="add del">
        <pc:chgData name="John McGeachy" userId="0ba0b8a9-2695-4e86-810f-a91916ae7154" providerId="ADAL" clId="{5A653C3F-22A6-4C85-95B7-52E2A8A37E84}" dt="2024-04-14T20:16:37.212" v="3840" actId="2696"/>
        <pc:sldMkLst>
          <pc:docMk/>
          <pc:sldMk cId="3027797369" sldId="490"/>
        </pc:sldMkLst>
      </pc:sldChg>
      <pc:sldChg chg="delSp modSp add mod ord">
        <pc:chgData name="John McGeachy" userId="0ba0b8a9-2695-4e86-810f-a91916ae7154" providerId="ADAL" clId="{5A653C3F-22A6-4C85-95B7-52E2A8A37E84}" dt="2024-04-14T19:26:28.855" v="2724"/>
        <pc:sldMkLst>
          <pc:docMk/>
          <pc:sldMk cId="940958267" sldId="491"/>
        </pc:sldMkLst>
        <pc:spChg chg="mod">
          <ac:chgData name="John McGeachy" userId="0ba0b8a9-2695-4e86-810f-a91916ae7154" providerId="ADAL" clId="{5A653C3F-22A6-4C85-95B7-52E2A8A37E84}" dt="2024-04-14T19:26:12.277" v="2722" actId="20577"/>
          <ac:spMkLst>
            <pc:docMk/>
            <pc:sldMk cId="940958267" sldId="491"/>
            <ac:spMk id="5" creationId="{FEDAEB7F-4E90-08B3-8672-AECD92A0B0CA}"/>
          </ac:spMkLst>
        </pc:spChg>
        <pc:picChg chg="del">
          <ac:chgData name="John McGeachy" userId="0ba0b8a9-2695-4e86-810f-a91916ae7154" providerId="ADAL" clId="{5A653C3F-22A6-4C85-95B7-52E2A8A37E84}" dt="2024-04-14T19:20:22.695" v="2632" actId="478"/>
          <ac:picMkLst>
            <pc:docMk/>
            <pc:sldMk cId="940958267" sldId="491"/>
            <ac:picMk id="3" creationId="{1833BB7D-709C-250D-957C-50BB7B2E4196}"/>
          </ac:picMkLst>
        </pc:picChg>
        <pc:picChg chg="mod modCrop">
          <ac:chgData name="John McGeachy" userId="0ba0b8a9-2695-4e86-810f-a91916ae7154" providerId="ADAL" clId="{5A653C3F-22A6-4C85-95B7-52E2A8A37E84}" dt="2024-04-14T19:25:51.063" v="2721" actId="14100"/>
          <ac:picMkLst>
            <pc:docMk/>
            <pc:sldMk cId="940958267" sldId="491"/>
            <ac:picMk id="7" creationId="{2AC5F6A3-11E9-8A83-2564-F6A742DC029E}"/>
          </ac:picMkLst>
        </pc:picChg>
      </pc:sldChg>
      <pc:sldChg chg="modSp add mod modNotesTx">
        <pc:chgData name="John McGeachy" userId="0ba0b8a9-2695-4e86-810f-a91916ae7154" providerId="ADAL" clId="{5A653C3F-22A6-4C85-95B7-52E2A8A37E84}" dt="2024-04-19T09:25:07.480" v="3890" actId="20577"/>
        <pc:sldMkLst>
          <pc:docMk/>
          <pc:sldMk cId="2956742580" sldId="492"/>
        </pc:sldMkLst>
        <pc:spChg chg="mod">
          <ac:chgData name="John McGeachy" userId="0ba0b8a9-2695-4e86-810f-a91916ae7154" providerId="ADAL" clId="{5A653C3F-22A6-4C85-95B7-52E2A8A37E84}" dt="2024-04-14T19:37:25.378" v="2913" actId="115"/>
          <ac:spMkLst>
            <pc:docMk/>
            <pc:sldMk cId="2956742580" sldId="492"/>
            <ac:spMk id="2" creationId="{AC35A730-CE11-462A-9E12-9D9FAFD21CAA}"/>
          </ac:spMkLst>
        </pc:spChg>
        <pc:spChg chg="mod">
          <ac:chgData name="John McGeachy" userId="0ba0b8a9-2695-4e86-810f-a91916ae7154" providerId="ADAL" clId="{5A653C3F-22A6-4C85-95B7-52E2A8A37E84}" dt="2024-04-14T19:32:41.203" v="2858" actId="14100"/>
          <ac:spMkLst>
            <pc:docMk/>
            <pc:sldMk cId="2956742580" sldId="492"/>
            <ac:spMk id="3" creationId="{6E56CD90-CC9E-6EBF-4EFD-8816E18420A4}"/>
          </ac:spMkLst>
        </pc:spChg>
      </pc:sldChg>
      <pc:sldChg chg="addSp delSp modSp add mod modNotesTx">
        <pc:chgData name="John McGeachy" userId="0ba0b8a9-2695-4e86-810f-a91916ae7154" providerId="ADAL" clId="{5A653C3F-22A6-4C85-95B7-52E2A8A37E84}" dt="2024-04-19T09:25:10.115" v="3891" actId="20577"/>
        <pc:sldMkLst>
          <pc:docMk/>
          <pc:sldMk cId="3553479964" sldId="493"/>
        </pc:sldMkLst>
        <pc:spChg chg="mod">
          <ac:chgData name="John McGeachy" userId="0ba0b8a9-2695-4e86-810f-a91916ae7154" providerId="ADAL" clId="{5A653C3F-22A6-4C85-95B7-52E2A8A37E84}" dt="2024-04-14T19:37:20.800" v="2912" actId="115"/>
          <ac:spMkLst>
            <pc:docMk/>
            <pc:sldMk cId="3553479964" sldId="493"/>
            <ac:spMk id="2" creationId="{AC35A730-CE11-462A-9E12-9D9FAFD21CAA}"/>
          </ac:spMkLst>
        </pc:spChg>
        <pc:spChg chg="del">
          <ac:chgData name="John McGeachy" userId="0ba0b8a9-2695-4e86-810f-a91916ae7154" providerId="ADAL" clId="{5A653C3F-22A6-4C85-95B7-52E2A8A37E84}" dt="2024-04-14T19:33:16.484" v="2860" actId="478"/>
          <ac:spMkLst>
            <pc:docMk/>
            <pc:sldMk cId="3553479964" sldId="493"/>
            <ac:spMk id="3" creationId="{6E56CD90-CC9E-6EBF-4EFD-8816E18420A4}"/>
          </ac:spMkLst>
        </pc:spChg>
        <pc:spChg chg="add mod">
          <ac:chgData name="John McGeachy" userId="0ba0b8a9-2695-4e86-810f-a91916ae7154" providerId="ADAL" clId="{5A653C3F-22A6-4C85-95B7-52E2A8A37E84}" dt="2024-04-14T19:37:13.158" v="2911" actId="313"/>
          <ac:spMkLst>
            <pc:docMk/>
            <pc:sldMk cId="3553479964" sldId="493"/>
            <ac:spMk id="5" creationId="{D698282C-ABA4-0D47-4AFE-0B43C9F03695}"/>
          </ac:spMkLst>
        </pc:spChg>
      </pc:sldChg>
      <pc:sldChg chg="delSp add del mod">
        <pc:chgData name="John McGeachy" userId="0ba0b8a9-2695-4e86-810f-a91916ae7154" providerId="ADAL" clId="{5A653C3F-22A6-4C85-95B7-52E2A8A37E84}" dt="2024-04-14T19:59:19.520" v="3698" actId="2696"/>
        <pc:sldMkLst>
          <pc:docMk/>
          <pc:sldMk cId="2261681903" sldId="494"/>
        </pc:sldMkLst>
        <pc:picChg chg="del">
          <ac:chgData name="John McGeachy" userId="0ba0b8a9-2695-4e86-810f-a91916ae7154" providerId="ADAL" clId="{5A653C3F-22A6-4C85-95B7-52E2A8A37E84}" dt="2024-04-14T19:39:33.916" v="2926" actId="478"/>
          <ac:picMkLst>
            <pc:docMk/>
            <pc:sldMk cId="2261681903" sldId="494"/>
            <ac:picMk id="3" creationId="{59BD91CA-EE1B-5B0B-BEDC-781D94C36C3B}"/>
          </ac:picMkLst>
        </pc:picChg>
      </pc:sldChg>
      <pc:sldChg chg="addSp delSp modSp add mod ord">
        <pc:chgData name="John McGeachy" userId="0ba0b8a9-2695-4e86-810f-a91916ae7154" providerId="ADAL" clId="{5A653C3F-22A6-4C85-95B7-52E2A8A37E84}" dt="2024-04-14T19:40:24.746" v="2933"/>
        <pc:sldMkLst>
          <pc:docMk/>
          <pc:sldMk cId="673945682" sldId="495"/>
        </pc:sldMkLst>
        <pc:picChg chg="del">
          <ac:chgData name="John McGeachy" userId="0ba0b8a9-2695-4e86-810f-a91916ae7154" providerId="ADAL" clId="{5A653C3F-22A6-4C85-95B7-52E2A8A37E84}" dt="2024-04-14T19:40:10.840" v="2927" actId="478"/>
          <ac:picMkLst>
            <pc:docMk/>
            <pc:sldMk cId="673945682" sldId="495"/>
            <ac:picMk id="3" creationId="{59BD91CA-EE1B-5B0B-BEDC-781D94C36C3B}"/>
          </ac:picMkLst>
        </pc:picChg>
        <pc:picChg chg="add mod">
          <ac:chgData name="John McGeachy" userId="0ba0b8a9-2695-4e86-810f-a91916ae7154" providerId="ADAL" clId="{5A653C3F-22A6-4C85-95B7-52E2A8A37E84}" dt="2024-04-14T19:40:20.902" v="2931" actId="1076"/>
          <ac:picMkLst>
            <pc:docMk/>
            <pc:sldMk cId="673945682" sldId="495"/>
            <ac:picMk id="4" creationId="{E998ACA9-E4D1-9CCE-A785-56BA606B07AF}"/>
          </ac:picMkLst>
        </pc:picChg>
      </pc:sldChg>
      <pc:sldChg chg="addSp delSp modSp add mod">
        <pc:chgData name="John McGeachy" userId="0ba0b8a9-2695-4e86-810f-a91916ae7154" providerId="ADAL" clId="{5A653C3F-22A6-4C85-95B7-52E2A8A37E84}" dt="2024-04-14T19:41:37.597" v="2940" actId="1076"/>
        <pc:sldMkLst>
          <pc:docMk/>
          <pc:sldMk cId="2600294740" sldId="496"/>
        </pc:sldMkLst>
        <pc:picChg chg="add mod">
          <ac:chgData name="John McGeachy" userId="0ba0b8a9-2695-4e86-810f-a91916ae7154" providerId="ADAL" clId="{5A653C3F-22A6-4C85-95B7-52E2A8A37E84}" dt="2024-04-14T19:41:37.597" v="2940" actId="1076"/>
          <ac:picMkLst>
            <pc:docMk/>
            <pc:sldMk cId="2600294740" sldId="496"/>
            <ac:picMk id="3" creationId="{B80ED042-B105-2A64-2285-CEBD74278674}"/>
          </ac:picMkLst>
        </pc:picChg>
        <pc:picChg chg="del">
          <ac:chgData name="John McGeachy" userId="0ba0b8a9-2695-4e86-810f-a91916ae7154" providerId="ADAL" clId="{5A653C3F-22A6-4C85-95B7-52E2A8A37E84}" dt="2024-04-14T19:41:25.738" v="2936" actId="478"/>
          <ac:picMkLst>
            <pc:docMk/>
            <pc:sldMk cId="2600294740" sldId="496"/>
            <ac:picMk id="4" creationId="{E998ACA9-E4D1-9CCE-A785-56BA606B07AF}"/>
          </ac:picMkLst>
        </pc:picChg>
      </pc:sldChg>
      <pc:sldChg chg="addSp delSp modSp add mod">
        <pc:chgData name="John McGeachy" userId="0ba0b8a9-2695-4e86-810f-a91916ae7154" providerId="ADAL" clId="{5A653C3F-22A6-4C85-95B7-52E2A8A37E84}" dt="2024-04-14T19:43:09.563" v="2950" actId="14100"/>
        <pc:sldMkLst>
          <pc:docMk/>
          <pc:sldMk cId="1523189931" sldId="497"/>
        </pc:sldMkLst>
        <pc:picChg chg="add mod">
          <ac:chgData name="John McGeachy" userId="0ba0b8a9-2695-4e86-810f-a91916ae7154" providerId="ADAL" clId="{5A653C3F-22A6-4C85-95B7-52E2A8A37E84}" dt="2024-04-14T19:43:09.563" v="2950" actId="14100"/>
          <ac:picMkLst>
            <pc:docMk/>
            <pc:sldMk cId="1523189931" sldId="497"/>
            <ac:picMk id="3" creationId="{60436523-B3A1-1020-0587-D5963EC8EA68}"/>
          </ac:picMkLst>
        </pc:picChg>
        <pc:picChg chg="del">
          <ac:chgData name="John McGeachy" userId="0ba0b8a9-2695-4e86-810f-a91916ae7154" providerId="ADAL" clId="{5A653C3F-22A6-4C85-95B7-52E2A8A37E84}" dt="2024-04-14T19:42:49.032" v="2943" actId="478"/>
          <ac:picMkLst>
            <pc:docMk/>
            <pc:sldMk cId="1523189931" sldId="497"/>
            <ac:picMk id="4" creationId="{E998ACA9-E4D1-9CCE-A785-56BA606B07AF}"/>
          </ac:picMkLst>
        </pc:picChg>
      </pc:sldChg>
      <pc:sldChg chg="add del">
        <pc:chgData name="John McGeachy" userId="0ba0b8a9-2695-4e86-810f-a91916ae7154" providerId="ADAL" clId="{5A653C3F-22A6-4C85-95B7-52E2A8A37E84}" dt="2024-04-15T09:38:22.880" v="3877" actId="2696"/>
        <pc:sldMkLst>
          <pc:docMk/>
          <pc:sldMk cId="2841573304" sldId="498"/>
        </pc:sldMkLst>
      </pc:sldChg>
      <pc:sldChg chg="add del">
        <pc:chgData name="John McGeachy" userId="0ba0b8a9-2695-4e86-810f-a91916ae7154" providerId="ADAL" clId="{5A653C3F-22A6-4C85-95B7-52E2A8A37E84}" dt="2024-04-14T19:45:24.983" v="2956" actId="2696"/>
        <pc:sldMkLst>
          <pc:docMk/>
          <pc:sldMk cId="2586117793" sldId="499"/>
        </pc:sldMkLst>
      </pc:sldChg>
      <pc:sldChg chg="delSp modSp add mod ord">
        <pc:chgData name="John McGeachy" userId="0ba0b8a9-2695-4e86-810f-a91916ae7154" providerId="ADAL" clId="{5A653C3F-22A6-4C85-95B7-52E2A8A37E84}" dt="2024-04-14T19:49:42.267" v="3485" actId="14100"/>
        <pc:sldMkLst>
          <pc:docMk/>
          <pc:sldMk cId="269881549" sldId="500"/>
        </pc:sldMkLst>
        <pc:spChg chg="mod">
          <ac:chgData name="John McGeachy" userId="0ba0b8a9-2695-4e86-810f-a91916ae7154" providerId="ADAL" clId="{5A653C3F-22A6-4C85-95B7-52E2A8A37E84}" dt="2024-04-14T19:49:42.267" v="3485" actId="14100"/>
          <ac:spMkLst>
            <pc:docMk/>
            <pc:sldMk cId="269881549" sldId="500"/>
            <ac:spMk id="2" creationId="{AC35A730-CE11-462A-9E12-9D9FAFD21CAA}"/>
          </ac:spMkLst>
        </pc:spChg>
        <pc:spChg chg="mod">
          <ac:chgData name="John McGeachy" userId="0ba0b8a9-2695-4e86-810f-a91916ae7154" providerId="ADAL" clId="{5A653C3F-22A6-4C85-95B7-52E2A8A37E84}" dt="2024-04-14T19:49:26.533" v="3481" actId="255"/>
          <ac:spMkLst>
            <pc:docMk/>
            <pc:sldMk cId="269881549" sldId="500"/>
            <ac:spMk id="3" creationId="{6E56CD90-CC9E-6EBF-4EFD-8816E18420A4}"/>
          </ac:spMkLst>
        </pc:spChg>
        <pc:picChg chg="del">
          <ac:chgData name="John McGeachy" userId="0ba0b8a9-2695-4e86-810f-a91916ae7154" providerId="ADAL" clId="{5A653C3F-22A6-4C85-95B7-52E2A8A37E84}" dt="2024-04-14T19:45:32.593" v="2957" actId="478"/>
          <ac:picMkLst>
            <pc:docMk/>
            <pc:sldMk cId="269881549" sldId="500"/>
            <ac:picMk id="4" creationId="{31CB3D79-DA5A-D9F4-80BB-A29664EC5688}"/>
          </ac:picMkLst>
        </pc:picChg>
      </pc:sldChg>
      <pc:sldChg chg="add del">
        <pc:chgData name="John McGeachy" userId="0ba0b8a9-2695-4e86-810f-a91916ae7154" providerId="ADAL" clId="{5A653C3F-22A6-4C85-95B7-52E2A8A37E84}" dt="2024-04-14T19:44:46.749" v="2952"/>
        <pc:sldMkLst>
          <pc:docMk/>
          <pc:sldMk cId="4087834486" sldId="500"/>
        </pc:sldMkLst>
      </pc:sldChg>
      <pc:sldChg chg="addSp delSp modSp add mod">
        <pc:chgData name="John McGeachy" userId="0ba0b8a9-2695-4e86-810f-a91916ae7154" providerId="ADAL" clId="{5A653C3F-22A6-4C85-95B7-52E2A8A37E84}" dt="2024-04-14T19:53:49.379" v="3695" actId="1076"/>
        <pc:sldMkLst>
          <pc:docMk/>
          <pc:sldMk cId="1964589600" sldId="501"/>
        </pc:sldMkLst>
        <pc:spChg chg="mod">
          <ac:chgData name="John McGeachy" userId="0ba0b8a9-2695-4e86-810f-a91916ae7154" providerId="ADAL" clId="{5A653C3F-22A6-4C85-95B7-52E2A8A37E84}" dt="2024-04-14T19:53:49.379" v="3695" actId="1076"/>
          <ac:spMkLst>
            <pc:docMk/>
            <pc:sldMk cId="1964589600" sldId="501"/>
            <ac:spMk id="2" creationId="{AC35A730-CE11-462A-9E12-9D9FAFD21CAA}"/>
          </ac:spMkLst>
        </pc:spChg>
        <pc:spChg chg="del">
          <ac:chgData name="John McGeachy" userId="0ba0b8a9-2695-4e86-810f-a91916ae7154" providerId="ADAL" clId="{5A653C3F-22A6-4C85-95B7-52E2A8A37E84}" dt="2024-04-14T19:50:03.361" v="3487" actId="478"/>
          <ac:spMkLst>
            <pc:docMk/>
            <pc:sldMk cId="1964589600" sldId="501"/>
            <ac:spMk id="3" creationId="{6E56CD90-CC9E-6EBF-4EFD-8816E18420A4}"/>
          </ac:spMkLst>
        </pc:spChg>
        <pc:spChg chg="add del mod">
          <ac:chgData name="John McGeachy" userId="0ba0b8a9-2695-4e86-810f-a91916ae7154" providerId="ADAL" clId="{5A653C3F-22A6-4C85-95B7-52E2A8A37E84}" dt="2024-04-14T19:51:18.002" v="3576" actId="22"/>
          <ac:spMkLst>
            <pc:docMk/>
            <pc:sldMk cId="1964589600" sldId="501"/>
            <ac:spMk id="5" creationId="{9B551C9D-6F94-3FB0-8B41-9D6AF406645D}"/>
          </ac:spMkLst>
        </pc:spChg>
        <pc:spChg chg="add mod">
          <ac:chgData name="John McGeachy" userId="0ba0b8a9-2695-4e86-810f-a91916ae7154" providerId="ADAL" clId="{5A653C3F-22A6-4C85-95B7-52E2A8A37E84}" dt="2024-04-14T19:53:14.020" v="3688" actId="20577"/>
          <ac:spMkLst>
            <pc:docMk/>
            <pc:sldMk cId="1964589600" sldId="501"/>
            <ac:spMk id="8" creationId="{7553D99B-9673-2937-E61A-A86ADF0C3DD7}"/>
          </ac:spMkLst>
        </pc:spChg>
        <pc:spChg chg="add mod">
          <ac:chgData name="John McGeachy" userId="0ba0b8a9-2695-4e86-810f-a91916ae7154" providerId="ADAL" clId="{5A653C3F-22A6-4C85-95B7-52E2A8A37E84}" dt="2024-04-14T19:53:35.848" v="3691" actId="14100"/>
          <ac:spMkLst>
            <pc:docMk/>
            <pc:sldMk cId="1964589600" sldId="501"/>
            <ac:spMk id="9" creationId="{60EA97D0-7EE3-CB8A-8E48-63CE0259DDFC}"/>
          </ac:spMkLst>
        </pc:spChg>
        <pc:picChg chg="add mod ord">
          <ac:chgData name="John McGeachy" userId="0ba0b8a9-2695-4e86-810f-a91916ae7154" providerId="ADAL" clId="{5A653C3F-22A6-4C85-95B7-52E2A8A37E84}" dt="2024-04-14T19:51:39.440" v="3584" actId="14100"/>
          <ac:picMkLst>
            <pc:docMk/>
            <pc:sldMk cId="1964589600" sldId="501"/>
            <ac:picMk id="7" creationId="{F79B4DC1-E72C-37CC-95FE-729A7AC0CC5B}"/>
          </ac:picMkLst>
        </pc:picChg>
      </pc:sldChg>
      <pc:sldChg chg="addSp delSp modSp add mod">
        <pc:chgData name="John McGeachy" userId="0ba0b8a9-2695-4e86-810f-a91916ae7154" providerId="ADAL" clId="{5A653C3F-22A6-4C85-95B7-52E2A8A37E84}" dt="2024-04-14T20:03:28.299" v="3796" actId="1076"/>
        <pc:sldMkLst>
          <pc:docMk/>
          <pc:sldMk cId="521543787" sldId="502"/>
        </pc:sldMkLst>
        <pc:spChg chg="del mod">
          <ac:chgData name="John McGeachy" userId="0ba0b8a9-2695-4e86-810f-a91916ae7154" providerId="ADAL" clId="{5A653C3F-22A6-4C85-95B7-52E2A8A37E84}" dt="2024-04-14T20:03:25.736" v="3795" actId="478"/>
          <ac:spMkLst>
            <pc:docMk/>
            <pc:sldMk cId="521543787" sldId="502"/>
            <ac:spMk id="2" creationId="{6AF21A29-20AA-1B9F-E16C-407EA39A7274}"/>
          </ac:spMkLst>
        </pc:spChg>
        <pc:spChg chg="add mod">
          <ac:chgData name="John McGeachy" userId="0ba0b8a9-2695-4e86-810f-a91916ae7154" providerId="ADAL" clId="{5A653C3F-22A6-4C85-95B7-52E2A8A37E84}" dt="2024-04-14T20:03:13.158" v="3791" actId="1076"/>
          <ac:spMkLst>
            <pc:docMk/>
            <pc:sldMk cId="521543787" sldId="502"/>
            <ac:spMk id="6" creationId="{0BDBC5EA-FDF4-BFC8-F9CB-E2948DF9C157}"/>
          </ac:spMkLst>
        </pc:spChg>
        <pc:spChg chg="del">
          <ac:chgData name="John McGeachy" userId="0ba0b8a9-2695-4e86-810f-a91916ae7154" providerId="ADAL" clId="{5A653C3F-22A6-4C85-95B7-52E2A8A37E84}" dt="2024-04-14T20:00:32.256" v="3707" actId="478"/>
          <ac:spMkLst>
            <pc:docMk/>
            <pc:sldMk cId="521543787" sldId="502"/>
            <ac:spMk id="8" creationId="{2A018B3A-E01E-0E21-0EED-95ACD0FF6A60}"/>
          </ac:spMkLst>
        </pc:spChg>
        <pc:spChg chg="del">
          <ac:chgData name="John McGeachy" userId="0ba0b8a9-2695-4e86-810f-a91916ae7154" providerId="ADAL" clId="{5A653C3F-22A6-4C85-95B7-52E2A8A37E84}" dt="2024-04-14T20:00:33.959" v="3708" actId="478"/>
          <ac:spMkLst>
            <pc:docMk/>
            <pc:sldMk cId="521543787" sldId="502"/>
            <ac:spMk id="9" creationId="{BD49F8CF-624F-8179-709C-A5F758F3521C}"/>
          </ac:spMkLst>
        </pc:spChg>
        <pc:picChg chg="add mod">
          <ac:chgData name="John McGeachy" userId="0ba0b8a9-2695-4e86-810f-a91916ae7154" providerId="ADAL" clId="{5A653C3F-22A6-4C85-95B7-52E2A8A37E84}" dt="2024-04-14T20:03:28.299" v="3796" actId="1076"/>
          <ac:picMkLst>
            <pc:docMk/>
            <pc:sldMk cId="521543787" sldId="502"/>
            <ac:picMk id="4" creationId="{400F143D-3231-F6AE-8380-867849A04A0A}"/>
          </ac:picMkLst>
        </pc:picChg>
        <pc:picChg chg="del">
          <ac:chgData name="John McGeachy" userId="0ba0b8a9-2695-4e86-810f-a91916ae7154" providerId="ADAL" clId="{5A653C3F-22A6-4C85-95B7-52E2A8A37E84}" dt="2024-04-14T20:00:30.100" v="3706" actId="478"/>
          <ac:picMkLst>
            <pc:docMk/>
            <pc:sldMk cId="521543787" sldId="502"/>
            <ac:picMk id="5" creationId="{52D863BE-29A9-3075-E9F1-4A41DFFE4DC2}"/>
          </ac:picMkLst>
        </pc:picChg>
      </pc:sldChg>
      <pc:sldChg chg="modSp add mod">
        <pc:chgData name="John McGeachy" userId="0ba0b8a9-2695-4e86-810f-a91916ae7154" providerId="ADAL" clId="{5A653C3F-22A6-4C85-95B7-52E2A8A37E84}" dt="2024-04-15T16:34:40.374" v="3887" actId="5793"/>
        <pc:sldMkLst>
          <pc:docMk/>
          <pc:sldMk cId="1658237731" sldId="503"/>
        </pc:sldMkLst>
        <pc:spChg chg="mod">
          <ac:chgData name="John McGeachy" userId="0ba0b8a9-2695-4e86-810f-a91916ae7154" providerId="ADAL" clId="{5A653C3F-22A6-4C85-95B7-52E2A8A37E84}" dt="2024-04-15T16:34:40.374" v="3887" actId="5793"/>
          <ac:spMkLst>
            <pc:docMk/>
            <pc:sldMk cId="1658237731" sldId="503"/>
            <ac:spMk id="3" creationId="{6E56CD90-CC9E-6EBF-4EFD-8816E18420A4}"/>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2T18:52:41.265"/>
    </inkml:context>
    <inkml:brush xml:id="br0">
      <inkml:brushProperty name="width" value="0.5" units="cm"/>
      <inkml:brushProperty name="height" value="1" units="cm"/>
      <inkml:brushProperty name="color" value="#0069AF"/>
      <inkml:brushProperty name="tip" value="rectangle"/>
      <inkml:brushProperty name="rasterOp" value="maskPen"/>
      <inkml:brushProperty name="ignorePressure" value="1"/>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813DC8-4F3C-49D2-BD1C-1A09ED9662A1}" type="datetimeFigureOut">
              <a:rPr lang="en-GB" smtClean="0"/>
              <a:t>19/04/2024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532C0-E6F8-406E-9DD9-7B5722A05D41}" type="slidenum">
              <a:rPr lang="en-GB" smtClean="0"/>
              <a:t>‹#›</a:t>
            </a:fld>
            <a:endParaRPr lang="en-GB"/>
          </a:p>
        </p:txBody>
      </p:sp>
    </p:spTree>
    <p:extLst>
      <p:ext uri="{BB962C8B-B14F-4D97-AF65-F5344CB8AC3E}">
        <p14:creationId xmlns:p14="http://schemas.microsoft.com/office/powerpoint/2010/main" val="2520641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london.gov.uk/who-we-are/what-london-assembly-does/london-assembly-members/elly-baker"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F059EB-0187-4679-AA36-FCB3F8EB0E2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006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532C0-E6F8-406E-9DD9-7B5722A05D41}" type="slidenum">
              <a:rPr lang="en-GB" smtClean="0"/>
              <a:t>10</a:t>
            </a:fld>
            <a:endParaRPr lang="en-GB"/>
          </a:p>
        </p:txBody>
      </p:sp>
    </p:spTree>
    <p:extLst>
      <p:ext uri="{BB962C8B-B14F-4D97-AF65-F5344CB8AC3E}">
        <p14:creationId xmlns:p14="http://schemas.microsoft.com/office/powerpoint/2010/main" val="1650601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532C0-E6F8-406E-9DD9-7B5722A05D41}" type="slidenum">
              <a:rPr lang="en-GB" smtClean="0"/>
              <a:t>11</a:t>
            </a:fld>
            <a:endParaRPr lang="en-GB"/>
          </a:p>
        </p:txBody>
      </p:sp>
    </p:spTree>
    <p:extLst>
      <p:ext uri="{BB962C8B-B14F-4D97-AF65-F5344CB8AC3E}">
        <p14:creationId xmlns:p14="http://schemas.microsoft.com/office/powerpoint/2010/main" val="4095018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532C0-E6F8-406E-9DD9-7B5722A05D41}" type="slidenum">
              <a:rPr lang="en-GB" smtClean="0"/>
              <a:t>12</a:t>
            </a:fld>
            <a:endParaRPr lang="en-GB"/>
          </a:p>
        </p:txBody>
      </p:sp>
    </p:spTree>
    <p:extLst>
      <p:ext uri="{BB962C8B-B14F-4D97-AF65-F5344CB8AC3E}">
        <p14:creationId xmlns:p14="http://schemas.microsoft.com/office/powerpoint/2010/main" val="3370923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532C0-E6F8-406E-9DD9-7B5722A05D41}" type="slidenum">
              <a:rPr lang="en-GB" smtClean="0"/>
              <a:t>13</a:t>
            </a:fld>
            <a:endParaRPr lang="en-GB"/>
          </a:p>
        </p:txBody>
      </p:sp>
    </p:spTree>
    <p:extLst>
      <p:ext uri="{BB962C8B-B14F-4D97-AF65-F5344CB8AC3E}">
        <p14:creationId xmlns:p14="http://schemas.microsoft.com/office/powerpoint/2010/main" val="1681158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532C0-E6F8-406E-9DD9-7B5722A05D41}" type="slidenum">
              <a:rPr lang="en-GB" smtClean="0"/>
              <a:t>14</a:t>
            </a:fld>
            <a:endParaRPr lang="en-GB"/>
          </a:p>
        </p:txBody>
      </p:sp>
    </p:spTree>
    <p:extLst>
      <p:ext uri="{BB962C8B-B14F-4D97-AF65-F5344CB8AC3E}">
        <p14:creationId xmlns:p14="http://schemas.microsoft.com/office/powerpoint/2010/main" val="1734292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532C0-E6F8-406E-9DD9-7B5722A05D41}" type="slidenum">
              <a:rPr lang="en-GB" smtClean="0"/>
              <a:t>15</a:t>
            </a:fld>
            <a:endParaRPr lang="en-GB"/>
          </a:p>
        </p:txBody>
      </p:sp>
    </p:spTree>
    <p:extLst>
      <p:ext uri="{BB962C8B-B14F-4D97-AF65-F5344CB8AC3E}">
        <p14:creationId xmlns:p14="http://schemas.microsoft.com/office/powerpoint/2010/main" val="1140733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532C0-E6F8-406E-9DD9-7B5722A05D41}" type="slidenum">
              <a:rPr lang="en-GB" smtClean="0"/>
              <a:t>16</a:t>
            </a:fld>
            <a:endParaRPr lang="en-GB"/>
          </a:p>
        </p:txBody>
      </p:sp>
    </p:spTree>
    <p:extLst>
      <p:ext uri="{BB962C8B-B14F-4D97-AF65-F5344CB8AC3E}">
        <p14:creationId xmlns:p14="http://schemas.microsoft.com/office/powerpoint/2010/main" val="3740587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532C0-E6F8-406E-9DD9-7B5722A05D41}" type="slidenum">
              <a:rPr lang="en-GB" smtClean="0"/>
              <a:t>17</a:t>
            </a:fld>
            <a:endParaRPr lang="en-GB"/>
          </a:p>
        </p:txBody>
      </p:sp>
    </p:spTree>
    <p:extLst>
      <p:ext uri="{BB962C8B-B14F-4D97-AF65-F5344CB8AC3E}">
        <p14:creationId xmlns:p14="http://schemas.microsoft.com/office/powerpoint/2010/main" val="3614642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F059EB-0187-4679-AA36-FCB3F8EB0E2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460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campaign focused on the GLA which has 2 political arms; </a:t>
            </a:r>
          </a:p>
          <a:p>
            <a:endParaRPr lang="en-US" dirty="0"/>
          </a:p>
          <a:p>
            <a:pPr marL="241539" indent="-241539">
              <a:buAutoNum type="arabicPeriod"/>
            </a:pPr>
            <a:r>
              <a:rPr lang="en-US" dirty="0"/>
              <a:t>The Mayor of London – who has powers in relation to (for example) transport; housing and strategic planning as well the ability to convene and lobby.</a:t>
            </a:r>
          </a:p>
          <a:p>
            <a:pPr marL="241539" indent="-241539">
              <a:buAutoNum type="arabicPeriod"/>
            </a:pPr>
            <a:r>
              <a:rPr lang="en-US" dirty="0"/>
              <a:t>The London Assembly, comprised on 25, Assembly Members (14 represent constituencies, 11 are </a:t>
            </a:r>
            <a:r>
              <a:rPr lang="en-US" dirty="0" err="1"/>
              <a:t>Londonwide</a:t>
            </a:r>
            <a:r>
              <a:rPr lang="en-US" dirty="0"/>
              <a:t>) – the current political make up is 11 </a:t>
            </a:r>
            <a:r>
              <a:rPr lang="en-US" dirty="0" err="1"/>
              <a:t>Labour</a:t>
            </a:r>
            <a:r>
              <a:rPr lang="en-US" dirty="0"/>
              <a:t>, 9 Conservatives, 3 Greens, 2 Liberal Democrat. - There are 12 committees  including the Transport committee, </a:t>
            </a:r>
          </a:p>
          <a:p>
            <a:pPr marL="0" indent="0">
              <a:buNone/>
            </a:pPr>
            <a:br>
              <a:rPr lang="en-US" dirty="0"/>
            </a:br>
            <a:r>
              <a:rPr lang="en-US" dirty="0"/>
              <a:t>Assembly Members have limited decision making power, there role is instead to hold the Mayor to account, which they do through questioning, investigations, passing motions and voting on the Mayors budget each tear</a:t>
            </a:r>
          </a:p>
          <a:p>
            <a:pPr marL="0" indent="0">
              <a:buNone/>
            </a:pPr>
            <a:endParaRPr lang="en-US" dirty="0"/>
          </a:p>
          <a:p>
            <a:pPr marL="0" indent="0">
              <a:buNone/>
            </a:pPr>
            <a:r>
              <a:rPr lang="en-US" dirty="0"/>
              <a:t>The GLA has some functional bodies such as Transport for London.</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F059EB-0187-4679-AA36-FCB3F8EB0E2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666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D532C0-E6F8-406E-9DD9-7B5722A05D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833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Barnet and Camden - - Bexley and Bromley - - Brent and Harrow - - City and East(Barking and Dagenham, </a:t>
            </a:r>
            <a:r>
              <a:rPr lang="en-GB" dirty="0" err="1"/>
              <a:t>NewhamTower</a:t>
            </a:r>
            <a:r>
              <a:rPr lang="en-GB" dirty="0"/>
              <a:t> Hamlets) - - Croydon and Sutton - - Ealing and Hillingdon - - Enfield and Haringey - - Greenwich and Lewisham - - Havering and Redbridge - - Lambeth and Southwark</a:t>
            </a:r>
            <a:br>
              <a:rPr lang="en-GB" dirty="0"/>
            </a:br>
            <a:r>
              <a:rPr lang="en-GB" dirty="0"/>
              <a:t>Merton and Wandsworth - - North East (Hackney, Islington, Waltham Forest) - - South West (Hounslow, Kingston, Richmond - - West Central (Hammersmith and Fulham, Kensington and Chelsea, Westminster)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F059EB-0187-4679-AA36-FCB3F8EB0E2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789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532C0-E6F8-406E-9DD9-7B5722A05D41}" type="slidenum">
              <a:rPr lang="en-GB" smtClean="0"/>
              <a:t>21</a:t>
            </a:fld>
            <a:endParaRPr lang="en-GB"/>
          </a:p>
        </p:txBody>
      </p:sp>
    </p:spTree>
    <p:extLst>
      <p:ext uri="{BB962C8B-B14F-4D97-AF65-F5344CB8AC3E}">
        <p14:creationId xmlns:p14="http://schemas.microsoft.com/office/powerpoint/2010/main" val="1045348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532C0-E6F8-406E-9DD9-7B5722A05D41}" type="slidenum">
              <a:rPr lang="en-GB" smtClean="0"/>
              <a:t>22</a:t>
            </a:fld>
            <a:endParaRPr lang="en-GB"/>
          </a:p>
        </p:txBody>
      </p:sp>
    </p:spTree>
    <p:extLst>
      <p:ext uri="{BB962C8B-B14F-4D97-AF65-F5344CB8AC3E}">
        <p14:creationId xmlns:p14="http://schemas.microsoft.com/office/powerpoint/2010/main" val="3381635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532C0-E6F8-406E-9DD9-7B5722A05D41}" type="slidenum">
              <a:rPr lang="en-GB" smtClean="0"/>
              <a:t>23</a:t>
            </a:fld>
            <a:endParaRPr lang="en-GB"/>
          </a:p>
        </p:txBody>
      </p:sp>
    </p:spTree>
    <p:extLst>
      <p:ext uri="{BB962C8B-B14F-4D97-AF65-F5344CB8AC3E}">
        <p14:creationId xmlns:p14="http://schemas.microsoft.com/office/powerpoint/2010/main" val="3061390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532C0-E6F8-406E-9DD9-7B5722A05D41}" type="slidenum">
              <a:rPr lang="en-GB" smtClean="0"/>
              <a:t>24</a:t>
            </a:fld>
            <a:endParaRPr lang="en-GB"/>
          </a:p>
        </p:txBody>
      </p:sp>
    </p:spTree>
    <p:extLst>
      <p:ext uri="{BB962C8B-B14F-4D97-AF65-F5344CB8AC3E}">
        <p14:creationId xmlns:p14="http://schemas.microsoft.com/office/powerpoint/2010/main" val="5041007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532C0-E6F8-406E-9DD9-7B5722A05D41}" type="slidenum">
              <a:rPr lang="en-GB" smtClean="0"/>
              <a:t>25</a:t>
            </a:fld>
            <a:endParaRPr lang="en-GB"/>
          </a:p>
        </p:txBody>
      </p:sp>
    </p:spTree>
    <p:extLst>
      <p:ext uri="{BB962C8B-B14F-4D97-AF65-F5344CB8AC3E}">
        <p14:creationId xmlns:p14="http://schemas.microsoft.com/office/powerpoint/2010/main" val="1085155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D532C0-E6F8-406E-9DD9-7B5722A05D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296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D532C0-E6F8-406E-9DD9-7B5722A05D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055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5D532C0-E6F8-406E-9DD9-7B5722A05D41}" type="slidenum">
              <a:rPr lang="en-GB" smtClean="0"/>
              <a:t>30</a:t>
            </a:fld>
            <a:endParaRPr lang="en-GB"/>
          </a:p>
        </p:txBody>
      </p:sp>
    </p:spTree>
    <p:extLst>
      <p:ext uri="{BB962C8B-B14F-4D97-AF65-F5344CB8AC3E}">
        <p14:creationId xmlns:p14="http://schemas.microsoft.com/office/powerpoint/2010/main" val="34383328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F059EB-0187-4679-AA36-FCB3F8EB0E2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212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532C0-E6F8-406E-9DD9-7B5722A05D41}" type="slidenum">
              <a:rPr lang="en-GB" smtClean="0"/>
              <a:t>3</a:t>
            </a:fld>
            <a:endParaRPr lang="en-GB"/>
          </a:p>
        </p:txBody>
      </p:sp>
    </p:spTree>
    <p:extLst>
      <p:ext uri="{BB962C8B-B14F-4D97-AF65-F5344CB8AC3E}">
        <p14:creationId xmlns:p14="http://schemas.microsoft.com/office/powerpoint/2010/main" val="3306114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D532C0-E6F8-406E-9DD9-7B5722A05D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0511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D532C0-E6F8-406E-9DD9-7B5722A05D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7893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D532C0-E6F8-406E-9DD9-7B5722A05D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2275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F059EB-0187-4679-AA36-FCB3F8EB0E2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7821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F059EB-0187-4679-AA36-FCB3F8EB0E2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9605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F059EB-0187-4679-AA36-FCB3F8EB0E2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8295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F059EB-0187-4679-AA36-FCB3F8EB0E2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6784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D532C0-E6F8-406E-9DD9-7B5722A05D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3032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D532C0-E6F8-406E-9DD9-7B5722A05D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7616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532C0-E6F8-406E-9DD9-7B5722A05D41}" type="slidenum">
              <a:rPr lang="en-GB" smtClean="0"/>
              <a:t>41</a:t>
            </a:fld>
            <a:endParaRPr lang="en-GB"/>
          </a:p>
        </p:txBody>
      </p:sp>
    </p:spTree>
    <p:extLst>
      <p:ext uri="{BB962C8B-B14F-4D97-AF65-F5344CB8AC3E}">
        <p14:creationId xmlns:p14="http://schemas.microsoft.com/office/powerpoint/2010/main" val="3038616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532C0-E6F8-406E-9DD9-7B5722A05D41}" type="slidenum">
              <a:rPr lang="en-GB" smtClean="0"/>
              <a:t>4</a:t>
            </a:fld>
            <a:endParaRPr lang="en-GB"/>
          </a:p>
        </p:txBody>
      </p:sp>
    </p:spTree>
    <p:extLst>
      <p:ext uri="{BB962C8B-B14F-4D97-AF65-F5344CB8AC3E}">
        <p14:creationId xmlns:p14="http://schemas.microsoft.com/office/powerpoint/2010/main" val="12093579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532C0-E6F8-406E-9DD9-7B5722A05D41}" type="slidenum">
              <a:rPr lang="en-GB" smtClean="0"/>
              <a:t>42</a:t>
            </a:fld>
            <a:endParaRPr lang="en-GB"/>
          </a:p>
        </p:txBody>
      </p:sp>
    </p:spTree>
    <p:extLst>
      <p:ext uri="{BB962C8B-B14F-4D97-AF65-F5344CB8AC3E}">
        <p14:creationId xmlns:p14="http://schemas.microsoft.com/office/powerpoint/2010/main" val="31778200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kern="100" dirty="0">
                <a:solidFill>
                  <a:srgbClr val="0563C1"/>
                </a:solidFill>
                <a:effectLst/>
                <a:latin typeface="FS Me" panose="02000506040000020004" pitchFamily="2" charset="0"/>
                <a:ea typeface="Calibri" panose="020F0502020204030204" pitchFamily="34" charset="0"/>
                <a:cs typeface="Times New Roman" panose="02020603050405020304" pitchFamily="18" charset="0"/>
                <a:hlinkClick r:id="rId3"/>
              </a:rPr>
              <a:t>https://www.london.gov.uk/who-we-are/what-london-assembly-does/london-assembly-members/elly-baker</a:t>
            </a:r>
            <a:r>
              <a:rPr lang="en-US" sz="1800" kern="100" dirty="0">
                <a:effectLst/>
                <a:latin typeface="FS Me" panose="02000506040000020004" pitchFamily="2" charset="0"/>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75D532C0-E6F8-406E-9DD9-7B5722A05D41}" type="slidenum">
              <a:rPr lang="en-GB" smtClean="0"/>
              <a:t>43</a:t>
            </a:fld>
            <a:endParaRPr lang="en-GB"/>
          </a:p>
        </p:txBody>
      </p:sp>
    </p:spTree>
    <p:extLst>
      <p:ext uri="{BB962C8B-B14F-4D97-AF65-F5344CB8AC3E}">
        <p14:creationId xmlns:p14="http://schemas.microsoft.com/office/powerpoint/2010/main" val="108315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532C0-E6F8-406E-9DD9-7B5722A05D41}" type="slidenum">
              <a:rPr lang="en-GB" smtClean="0"/>
              <a:t>44</a:t>
            </a:fld>
            <a:endParaRPr lang="en-GB"/>
          </a:p>
        </p:txBody>
      </p:sp>
    </p:spTree>
    <p:extLst>
      <p:ext uri="{BB962C8B-B14F-4D97-AF65-F5344CB8AC3E}">
        <p14:creationId xmlns:p14="http://schemas.microsoft.com/office/powerpoint/2010/main" val="28891068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https://directory.londoncouncils.gov.uk/</a:t>
            </a:r>
          </a:p>
        </p:txBody>
      </p:sp>
      <p:sp>
        <p:nvSpPr>
          <p:cNvPr id="4" name="Slide Number Placeholder 3"/>
          <p:cNvSpPr>
            <a:spLocks noGrp="1"/>
          </p:cNvSpPr>
          <p:nvPr>
            <p:ph type="sldNum" sz="quarter" idx="5"/>
          </p:nvPr>
        </p:nvSpPr>
        <p:spPr/>
        <p:txBody>
          <a:bodyPr/>
          <a:lstStyle/>
          <a:p>
            <a:fld id="{75D532C0-E6F8-406E-9DD9-7B5722A05D41}" type="slidenum">
              <a:rPr lang="en-GB" smtClean="0"/>
              <a:t>45</a:t>
            </a:fld>
            <a:endParaRPr lang="en-GB"/>
          </a:p>
        </p:txBody>
      </p:sp>
    </p:spTree>
    <p:extLst>
      <p:ext uri="{BB962C8B-B14F-4D97-AF65-F5344CB8AC3E}">
        <p14:creationId xmlns:p14="http://schemas.microsoft.com/office/powerpoint/2010/main" val="32751139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532C0-E6F8-406E-9DD9-7B5722A05D41}" type="slidenum">
              <a:rPr lang="en-GB" smtClean="0"/>
              <a:t>46</a:t>
            </a:fld>
            <a:endParaRPr lang="en-GB"/>
          </a:p>
        </p:txBody>
      </p:sp>
    </p:spTree>
    <p:extLst>
      <p:ext uri="{BB962C8B-B14F-4D97-AF65-F5344CB8AC3E}">
        <p14:creationId xmlns:p14="http://schemas.microsoft.com/office/powerpoint/2010/main" val="26126339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https://www.london.gov.uk/about-us/londonassembly/meetings/mgCalendarMonthView.aspx?</a:t>
            </a:r>
          </a:p>
        </p:txBody>
      </p:sp>
      <p:sp>
        <p:nvSpPr>
          <p:cNvPr id="4" name="Slide Number Placeholder 3"/>
          <p:cNvSpPr>
            <a:spLocks noGrp="1"/>
          </p:cNvSpPr>
          <p:nvPr>
            <p:ph type="sldNum" sz="quarter" idx="5"/>
          </p:nvPr>
        </p:nvSpPr>
        <p:spPr/>
        <p:txBody>
          <a:bodyPr/>
          <a:lstStyle/>
          <a:p>
            <a:fld id="{75D532C0-E6F8-406E-9DD9-7B5722A05D41}" type="slidenum">
              <a:rPr lang="en-GB" smtClean="0"/>
              <a:t>47</a:t>
            </a:fld>
            <a:endParaRPr lang="en-GB"/>
          </a:p>
        </p:txBody>
      </p:sp>
    </p:spTree>
    <p:extLst>
      <p:ext uri="{BB962C8B-B14F-4D97-AF65-F5344CB8AC3E}">
        <p14:creationId xmlns:p14="http://schemas.microsoft.com/office/powerpoint/2010/main" val="31529348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D532C0-E6F8-406E-9DD9-7B5722A05D41}"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442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532C0-E6F8-406E-9DD9-7B5722A05D41}" type="slidenum">
              <a:rPr lang="en-GB" smtClean="0"/>
              <a:t>5</a:t>
            </a:fld>
            <a:endParaRPr lang="en-GB"/>
          </a:p>
        </p:txBody>
      </p:sp>
    </p:spTree>
    <p:extLst>
      <p:ext uri="{BB962C8B-B14F-4D97-AF65-F5344CB8AC3E}">
        <p14:creationId xmlns:p14="http://schemas.microsoft.com/office/powerpoint/2010/main" val="4102134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532C0-E6F8-406E-9DD9-7B5722A05D41}" type="slidenum">
              <a:rPr lang="en-GB" smtClean="0"/>
              <a:t>6</a:t>
            </a:fld>
            <a:endParaRPr lang="en-GB"/>
          </a:p>
        </p:txBody>
      </p:sp>
    </p:spTree>
    <p:extLst>
      <p:ext uri="{BB962C8B-B14F-4D97-AF65-F5344CB8AC3E}">
        <p14:creationId xmlns:p14="http://schemas.microsoft.com/office/powerpoint/2010/main" val="3585933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532C0-E6F8-406E-9DD9-7B5722A05D41}" type="slidenum">
              <a:rPr lang="en-GB" smtClean="0"/>
              <a:t>7</a:t>
            </a:fld>
            <a:endParaRPr lang="en-GB"/>
          </a:p>
        </p:txBody>
      </p:sp>
    </p:spTree>
    <p:extLst>
      <p:ext uri="{BB962C8B-B14F-4D97-AF65-F5344CB8AC3E}">
        <p14:creationId xmlns:p14="http://schemas.microsoft.com/office/powerpoint/2010/main" val="160824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532C0-E6F8-406E-9DD9-7B5722A05D41}" type="slidenum">
              <a:rPr lang="en-GB" smtClean="0"/>
              <a:t>8</a:t>
            </a:fld>
            <a:endParaRPr lang="en-GB"/>
          </a:p>
        </p:txBody>
      </p:sp>
    </p:spTree>
    <p:extLst>
      <p:ext uri="{BB962C8B-B14F-4D97-AF65-F5344CB8AC3E}">
        <p14:creationId xmlns:p14="http://schemas.microsoft.com/office/powerpoint/2010/main" val="2163592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532C0-E6F8-406E-9DD9-7B5722A05D41}" type="slidenum">
              <a:rPr lang="en-GB" smtClean="0"/>
              <a:t>9</a:t>
            </a:fld>
            <a:endParaRPr lang="en-GB"/>
          </a:p>
        </p:txBody>
      </p:sp>
    </p:spTree>
    <p:extLst>
      <p:ext uri="{BB962C8B-B14F-4D97-AF65-F5344CB8AC3E}">
        <p14:creationId xmlns:p14="http://schemas.microsoft.com/office/powerpoint/2010/main" val="18286680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2" descr="R:\AGE UK LONDON GENERAL DOCUMENTS FOLDER\LOGOS\Age UK London Logo CMYK C.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90524" y="302333"/>
            <a:ext cx="2354952" cy="123382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6397939"/>
            <a:ext cx="12188825" cy="457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latin typeface="Arial" panose="020B0604020202020204" pitchFamily="34" charset="0"/>
                <a:cs typeface="Arial" panose="020B0604020202020204" pitchFamily="34" charset="0"/>
              </a:defRPr>
            </a:lvl1pPr>
          </a:lstStyle>
          <a:p>
            <a:r>
              <a:rPr lang="en-US"/>
              <a:t>Age UK London</a:t>
            </a:r>
          </a:p>
        </p:txBody>
      </p:sp>
      <p:sp>
        <p:nvSpPr>
          <p:cNvPr id="3" name="Subtitle 2"/>
          <p:cNvSpPr>
            <a:spLocks noGrp="1"/>
          </p:cNvSpPr>
          <p:nvPr>
            <p:ph type="subTitle" idx="1" hasCustomPrompt="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Arial" panose="020B0604020202020204" pitchFamily="34" charset="0"/>
                <a:cs typeface="Arial" panose="020B0604020202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Presentation title</a:t>
            </a:r>
          </a:p>
        </p:txBody>
      </p:sp>
      <p:sp>
        <p:nvSpPr>
          <p:cNvPr id="4" name="Date Placeholder 3"/>
          <p:cNvSpPr>
            <a:spLocks noGrp="1"/>
          </p:cNvSpPr>
          <p:nvPr>
            <p:ph type="dt" sz="half" idx="10"/>
          </p:nvPr>
        </p:nvSpPr>
        <p:spPr/>
        <p:txBody>
          <a:bodyPr/>
          <a:lstStyle/>
          <a:p>
            <a:r>
              <a:rPr lang="en-GB"/>
              <a:t>Date </a:t>
            </a:r>
          </a:p>
        </p:txBody>
      </p:sp>
      <p:sp>
        <p:nvSpPr>
          <p:cNvPr id="6" name="Slide Number Placeholder 5"/>
          <p:cNvSpPr>
            <a:spLocks noGrp="1"/>
          </p:cNvSpPr>
          <p:nvPr>
            <p:ph type="sldNum" sz="quarter" idx="12"/>
          </p:nvPr>
        </p:nvSpPr>
        <p:spPr/>
        <p:txBody>
          <a:bodyPr/>
          <a:lstStyle/>
          <a:p>
            <a:r>
              <a:rPr lang="en-GB"/>
              <a:t>Slide number</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2162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Content with Caption">
    <p:spTree>
      <p:nvGrpSpPr>
        <p:cNvPr id="1" name=""/>
        <p:cNvGrpSpPr/>
        <p:nvPr/>
      </p:nvGrpSpPr>
      <p:grpSpPr>
        <a:xfrm>
          <a:off x="0" y="0"/>
          <a:ext cx="0" cy="0"/>
          <a:chOff x="0" y="0"/>
          <a:chExt cx="0" cy="0"/>
        </a:xfrm>
      </p:grpSpPr>
      <p:pic>
        <p:nvPicPr>
          <p:cNvPr id="10" name="Picture 2" descr="R:\AGE UK LONDON GENERAL DOCUMENTS FOLDER\LOGOS\Age UK London Logo CMYK C.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90524" y="302333"/>
            <a:ext cx="2354952" cy="123382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6" y="0"/>
            <a:ext cx="405079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457200" y="594359"/>
            <a:ext cx="3200400" cy="2286000"/>
          </a:xfrm>
        </p:spPr>
        <p:txBody>
          <a:bodyPr anchor="b">
            <a:normAutofit/>
          </a:bodyPr>
          <a:lstStyle>
            <a:lvl1pPr>
              <a:defRPr sz="3600" b="0" baseline="0">
                <a:solidFill>
                  <a:srgbClr val="FFFFFF"/>
                </a:solidFill>
              </a:defRPr>
            </a:lvl1pPr>
          </a:lstStyle>
          <a:p>
            <a:r>
              <a:rPr lang="en-US"/>
              <a:t>Section title</a:t>
            </a:r>
          </a:p>
        </p:txBody>
      </p:sp>
      <p:sp>
        <p:nvSpPr>
          <p:cNvPr id="3" name="Content Placeholder 2"/>
          <p:cNvSpPr>
            <a:spLocks noGrp="1"/>
          </p:cNvSpPr>
          <p:nvPr>
            <p:ph idx="1"/>
          </p:nvPr>
        </p:nvSpPr>
        <p:spPr>
          <a:xfrm>
            <a:off x="4800600" y="731520"/>
            <a:ext cx="6492240" cy="5257800"/>
          </a:xfrm>
        </p:spPr>
        <p:txBody>
          <a:bodyPr/>
          <a:lstStyle/>
          <a:p>
            <a:pPr lvl="0"/>
            <a:endParaRPr lang="en-US"/>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r>
              <a:rPr lang="en-GB"/>
              <a:t>Date</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r>
              <a:rPr lang="en-GB"/>
              <a:t>Slide number</a:t>
            </a:r>
          </a:p>
        </p:txBody>
      </p:sp>
    </p:spTree>
    <p:extLst>
      <p:ext uri="{BB962C8B-B14F-4D97-AF65-F5344CB8AC3E}">
        <p14:creationId xmlns:p14="http://schemas.microsoft.com/office/powerpoint/2010/main" val="3881982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GB"/>
              <a:t>Date</a:t>
            </a:r>
          </a:p>
        </p:txBody>
      </p:sp>
      <p:sp>
        <p:nvSpPr>
          <p:cNvPr id="4" name="Slide Number Placeholder 3"/>
          <p:cNvSpPr>
            <a:spLocks noGrp="1"/>
          </p:cNvSpPr>
          <p:nvPr>
            <p:ph type="sldNum" sz="quarter" idx="11"/>
          </p:nvPr>
        </p:nvSpPr>
        <p:spPr/>
        <p:txBody>
          <a:bodyPr/>
          <a:lstStyle/>
          <a:p>
            <a:r>
              <a:rPr lang="en-GB"/>
              <a:t>Slide number</a:t>
            </a:r>
          </a:p>
        </p:txBody>
      </p:sp>
    </p:spTree>
    <p:extLst>
      <p:ext uri="{BB962C8B-B14F-4D97-AF65-F5344CB8AC3E}">
        <p14:creationId xmlns:p14="http://schemas.microsoft.com/office/powerpoint/2010/main" val="3786927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pic>
        <p:nvPicPr>
          <p:cNvPr id="10" name="Picture 2" descr="R:\AGE UK LONDON GENERAL DOCUMENTS FOLDER\LOGOS\Age UK London Logo CMYK C.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90524" y="302333"/>
            <a:ext cx="2354952" cy="123382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6" y="0"/>
            <a:ext cx="405079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457200" y="594359"/>
            <a:ext cx="3200400" cy="2286000"/>
          </a:xfrm>
        </p:spPr>
        <p:txBody>
          <a:bodyPr anchor="b">
            <a:normAutofit/>
          </a:bodyPr>
          <a:lstStyle>
            <a:lvl1pPr>
              <a:defRPr sz="3600" b="0" baseline="0">
                <a:solidFill>
                  <a:srgbClr val="FFFFFF"/>
                </a:solidFill>
              </a:defRPr>
            </a:lvl1pPr>
          </a:lstStyle>
          <a:p>
            <a:r>
              <a:rPr lang="en-US"/>
              <a:t>Section title</a:t>
            </a:r>
          </a:p>
        </p:txBody>
      </p:sp>
      <p:sp>
        <p:nvSpPr>
          <p:cNvPr id="3" name="Content Placeholder 2"/>
          <p:cNvSpPr>
            <a:spLocks noGrp="1"/>
          </p:cNvSpPr>
          <p:nvPr>
            <p:ph idx="1"/>
          </p:nvPr>
        </p:nvSpPr>
        <p:spPr>
          <a:xfrm>
            <a:off x="4800600" y="731520"/>
            <a:ext cx="6492240" cy="5257800"/>
          </a:xfrm>
        </p:spPr>
        <p:txBody>
          <a:bodyPr/>
          <a:lstStyle/>
          <a:p>
            <a:pPr lvl="0"/>
            <a:endParaRPr lang="en-US"/>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r>
              <a:rPr lang="en-GB"/>
              <a:t>Date</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r>
              <a:rPr lang="en-GB"/>
              <a:t>Slide number</a:t>
            </a:r>
          </a:p>
        </p:txBody>
      </p:sp>
    </p:spTree>
    <p:extLst>
      <p:ext uri="{BB962C8B-B14F-4D97-AF65-F5344CB8AC3E}">
        <p14:creationId xmlns:p14="http://schemas.microsoft.com/office/powerpoint/2010/main" val="2168266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A1D425-69DD-404D-A373-03B515E0E603}" type="datetimeFigureOut">
              <a:rPr lang="en-GB" smtClean="0"/>
              <a:t>19/04/2024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939554-627E-4767-B524-7D4B840404F8}" type="slidenum">
              <a:rPr lang="en-GB" smtClean="0"/>
              <a:t>‹#›</a:t>
            </a:fld>
            <a:endParaRPr lang="en-GB"/>
          </a:p>
        </p:txBody>
      </p:sp>
    </p:spTree>
    <p:extLst>
      <p:ext uri="{BB962C8B-B14F-4D97-AF65-F5344CB8AC3E}">
        <p14:creationId xmlns:p14="http://schemas.microsoft.com/office/powerpoint/2010/main" val="3856433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10" name="Picture 2" descr="R:\AGE UK LONDON GENERAL DOCUMENTS FOLDER\LOGOS\Age UK London Logo CMYK C.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90524" y="302333"/>
            <a:ext cx="2354952" cy="123382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6397939"/>
            <a:ext cx="12188825" cy="457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latin typeface="Arial" panose="020B0604020202020204" pitchFamily="34" charset="0"/>
                <a:cs typeface="Arial" panose="020B0604020202020204" pitchFamily="34" charset="0"/>
              </a:defRPr>
            </a:lvl1pPr>
          </a:lstStyle>
          <a:p>
            <a:r>
              <a:rPr lang="en-US"/>
              <a:t>Age UK London</a:t>
            </a:r>
          </a:p>
        </p:txBody>
      </p:sp>
      <p:sp>
        <p:nvSpPr>
          <p:cNvPr id="3" name="Subtitle 2"/>
          <p:cNvSpPr>
            <a:spLocks noGrp="1"/>
          </p:cNvSpPr>
          <p:nvPr>
            <p:ph type="subTitle" idx="1" hasCustomPrompt="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Arial" panose="020B0604020202020204" pitchFamily="34" charset="0"/>
                <a:cs typeface="Arial" panose="020B0604020202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Presentation title</a:t>
            </a:r>
          </a:p>
        </p:txBody>
      </p:sp>
      <p:sp>
        <p:nvSpPr>
          <p:cNvPr id="4" name="Date Placeholder 3"/>
          <p:cNvSpPr>
            <a:spLocks noGrp="1"/>
          </p:cNvSpPr>
          <p:nvPr>
            <p:ph type="dt" sz="half" idx="10"/>
          </p:nvPr>
        </p:nvSpPr>
        <p:spPr/>
        <p:txBody>
          <a:bodyPr/>
          <a:lstStyle/>
          <a:p>
            <a:r>
              <a:rPr lang="en-GB"/>
              <a:t>Date </a:t>
            </a:r>
          </a:p>
        </p:txBody>
      </p:sp>
      <p:sp>
        <p:nvSpPr>
          <p:cNvPr id="6" name="Slide Number Placeholder 5"/>
          <p:cNvSpPr>
            <a:spLocks noGrp="1"/>
          </p:cNvSpPr>
          <p:nvPr>
            <p:ph type="sldNum" sz="quarter" idx="12"/>
          </p:nvPr>
        </p:nvSpPr>
        <p:spPr/>
        <p:txBody>
          <a:bodyPr/>
          <a:lstStyle/>
          <a:p>
            <a:r>
              <a:rPr lang="en-GB"/>
              <a:t>Slide number</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3877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GB"/>
              <a:t>Date</a:t>
            </a:r>
          </a:p>
        </p:txBody>
      </p:sp>
      <p:sp>
        <p:nvSpPr>
          <p:cNvPr id="4" name="Slide Number Placeholder 3"/>
          <p:cNvSpPr>
            <a:spLocks noGrp="1"/>
          </p:cNvSpPr>
          <p:nvPr>
            <p:ph type="sldNum" sz="quarter" idx="11"/>
          </p:nvPr>
        </p:nvSpPr>
        <p:spPr/>
        <p:txBody>
          <a:bodyPr/>
          <a:lstStyle/>
          <a:p>
            <a:r>
              <a:rPr lang="en-GB"/>
              <a:t>Slide number</a:t>
            </a:r>
          </a:p>
        </p:txBody>
      </p:sp>
    </p:spTree>
    <p:extLst>
      <p:ext uri="{BB962C8B-B14F-4D97-AF65-F5344CB8AC3E}">
        <p14:creationId xmlns:p14="http://schemas.microsoft.com/office/powerpoint/2010/main" val="532744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pic>
        <p:nvPicPr>
          <p:cNvPr id="10" name="Picture 2" descr="R:\AGE UK LONDON GENERAL DOCUMENTS FOLDER\LOGOS\Age UK London Logo CMYK C.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90524" y="302333"/>
            <a:ext cx="2354952" cy="123382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6" y="0"/>
            <a:ext cx="405079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457200" y="594359"/>
            <a:ext cx="3200400" cy="2286000"/>
          </a:xfrm>
        </p:spPr>
        <p:txBody>
          <a:bodyPr anchor="b">
            <a:normAutofit/>
          </a:bodyPr>
          <a:lstStyle>
            <a:lvl1pPr>
              <a:defRPr sz="3600" b="0" baseline="0">
                <a:solidFill>
                  <a:srgbClr val="FFFFFF"/>
                </a:solidFill>
              </a:defRPr>
            </a:lvl1pPr>
          </a:lstStyle>
          <a:p>
            <a:r>
              <a:rPr lang="en-US"/>
              <a:t>Section title</a:t>
            </a:r>
          </a:p>
        </p:txBody>
      </p:sp>
      <p:sp>
        <p:nvSpPr>
          <p:cNvPr id="3" name="Content Placeholder 2"/>
          <p:cNvSpPr>
            <a:spLocks noGrp="1"/>
          </p:cNvSpPr>
          <p:nvPr>
            <p:ph idx="1"/>
          </p:nvPr>
        </p:nvSpPr>
        <p:spPr>
          <a:xfrm>
            <a:off x="4800600" y="731520"/>
            <a:ext cx="6492240" cy="5257800"/>
          </a:xfrm>
        </p:spPr>
        <p:txBody>
          <a:bodyPr/>
          <a:lstStyle/>
          <a:p>
            <a:pPr lvl="0"/>
            <a:endParaRPr lang="en-US"/>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r>
              <a:rPr lang="en-GB"/>
              <a:t>Date</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r>
              <a:rPr lang="en-GB"/>
              <a:t>Slide number</a:t>
            </a:r>
          </a:p>
        </p:txBody>
      </p:sp>
    </p:spTree>
    <p:extLst>
      <p:ext uri="{BB962C8B-B14F-4D97-AF65-F5344CB8AC3E}">
        <p14:creationId xmlns:p14="http://schemas.microsoft.com/office/powerpoint/2010/main" val="1405688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10" name="Picture 2" descr="R:\AGE UK LONDON GENERAL DOCUMENTS FOLDER\LOGOS\Age UK London Logo CMYK C.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490524" y="302333"/>
            <a:ext cx="2354952" cy="123382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6397939"/>
            <a:ext cx="12188825"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latin typeface="Arial" panose="020B0604020202020204" pitchFamily="34" charset="0"/>
                <a:cs typeface="Arial" panose="020B0604020202020204" pitchFamily="34" charset="0"/>
              </a:defRPr>
            </a:lvl1pPr>
          </a:lstStyle>
          <a:p>
            <a:r>
              <a:rPr lang="en-US"/>
              <a:t>Age UK London</a:t>
            </a:r>
          </a:p>
        </p:txBody>
      </p:sp>
      <p:sp>
        <p:nvSpPr>
          <p:cNvPr id="3" name="Subtitle 2"/>
          <p:cNvSpPr>
            <a:spLocks noGrp="1"/>
          </p:cNvSpPr>
          <p:nvPr>
            <p:ph type="subTitle" idx="1" hasCustomPrompt="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Arial" panose="020B0604020202020204" pitchFamily="34" charset="0"/>
                <a:cs typeface="Arial" panose="020B0604020202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Presentation title</a:t>
            </a:r>
          </a:p>
        </p:txBody>
      </p:sp>
      <p:sp>
        <p:nvSpPr>
          <p:cNvPr id="4" name="Date Placeholder 3"/>
          <p:cNvSpPr>
            <a:spLocks noGrp="1"/>
          </p:cNvSpPr>
          <p:nvPr>
            <p:ph type="dt" sz="half" idx="10"/>
          </p:nvPr>
        </p:nvSpPr>
        <p:spPr/>
        <p:txBody>
          <a:bodyPr/>
          <a:lstStyle/>
          <a:p>
            <a:r>
              <a:rPr lang="en-GB"/>
              <a:t>Date </a:t>
            </a:r>
          </a:p>
        </p:txBody>
      </p:sp>
      <p:sp>
        <p:nvSpPr>
          <p:cNvPr id="6" name="Slide Number Placeholder 5"/>
          <p:cNvSpPr>
            <a:spLocks noGrp="1"/>
          </p:cNvSpPr>
          <p:nvPr>
            <p:ph type="sldNum" sz="quarter" idx="12"/>
          </p:nvPr>
        </p:nvSpPr>
        <p:spPr/>
        <p:txBody>
          <a:bodyPr/>
          <a:lstStyle/>
          <a:p>
            <a:r>
              <a:rPr lang="en-GB"/>
              <a:t>Slide number</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477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GB"/>
              <a:t>Date</a:t>
            </a:r>
          </a:p>
        </p:txBody>
      </p:sp>
      <p:sp>
        <p:nvSpPr>
          <p:cNvPr id="4" name="Slide Number Placeholder 3"/>
          <p:cNvSpPr>
            <a:spLocks noGrp="1"/>
          </p:cNvSpPr>
          <p:nvPr>
            <p:ph type="sldNum" sz="quarter" idx="11"/>
          </p:nvPr>
        </p:nvSpPr>
        <p:spPr/>
        <p:txBody>
          <a:bodyPr/>
          <a:lstStyle/>
          <a:p>
            <a:r>
              <a:rPr lang="en-GB"/>
              <a:t>Slide number</a:t>
            </a:r>
          </a:p>
        </p:txBody>
      </p:sp>
    </p:spTree>
    <p:extLst>
      <p:ext uri="{BB962C8B-B14F-4D97-AF65-F5344CB8AC3E}">
        <p14:creationId xmlns:p14="http://schemas.microsoft.com/office/powerpoint/2010/main" val="41880843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1.jpe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2" descr="R:\AGE UK LONDON GENERAL DOCUMENTS FOLDER\LOGOS\Age UK London Logo CMYK C.jp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490524" y="302333"/>
            <a:ext cx="2354952" cy="123382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1" y="6400800"/>
            <a:ext cx="12192000" cy="457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endParaRPr lang="en-US"/>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endParaRPr lang="en-US"/>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r>
              <a:rPr lang="en-GB"/>
              <a:t>Date</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r>
              <a:rPr lang="en-GB"/>
              <a:t>Slide number</a:t>
            </a: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670089"/>
      </p:ext>
    </p:extLst>
  </p:cSld>
  <p:clrMap bg1="lt1" tx1="dk1" bg2="lt2" tx2="dk2" accent1="accent1" accent2="accent2" accent3="accent3" accent4="accent4" accent5="accent5" accent6="accent6" hlink="hlink" folHlink="folHlink"/>
  <p:sldLayoutIdLst>
    <p:sldLayoutId id="2147483668" r:id="rId1"/>
    <p:sldLayoutId id="2147483683" r:id="rId2"/>
    <p:sldLayoutId id="2147483675" r:id="rId3"/>
    <p:sldLayoutId id="2147483706" r:id="rId4"/>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2" descr="R:\AGE UK LONDON GENERAL DOCUMENTS FOLDER\LOGOS\Age UK London Logo CMYK C.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490524" y="302333"/>
            <a:ext cx="2354952" cy="123382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1" y="6400800"/>
            <a:ext cx="12192000" cy="457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endParaRPr lang="en-US"/>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endParaRPr lang="en-US"/>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r>
              <a:rPr lang="en-GB"/>
              <a:t>Date</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r>
              <a:rPr lang="en-GB"/>
              <a:t>Slide number</a:t>
            </a: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5759504"/>
      </p:ext>
    </p:extLst>
  </p:cSld>
  <p:clrMap bg1="lt1" tx1="dk1" bg2="lt2" tx2="dk2" accent1="accent1" accent2="accent2" accent3="accent3" accent4="accent4" accent5="accent5" accent6="accent6" hlink="hlink" folHlink="folHlink"/>
  <p:sldLayoutIdLst>
    <p:sldLayoutId id="2147483698" r:id="rId1"/>
    <p:sldLayoutId id="2147483700" r:id="rId2"/>
    <p:sldLayoutId id="2147483702" r:id="rId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2" descr="R:\AGE UK LONDON GENERAL DOCUMENTS FOLDER\LOGOS\Age UK London Logo CMYK C.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490524" y="302333"/>
            <a:ext cx="2354952" cy="123382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1" y="6400800"/>
            <a:ext cx="12192000"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endParaRPr lang="en-US"/>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endParaRPr lang="en-US"/>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r>
              <a:rPr lang="en-GB"/>
              <a:t>Date</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r>
              <a:rPr lang="en-GB"/>
              <a:t>Slide number</a:t>
            </a: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3667692"/>
      </p:ext>
    </p:extLst>
  </p:cSld>
  <p:clrMap bg1="lt1" tx1="dk1" bg2="lt2" tx2="dk2" accent1="accent1" accent2="accent2" accent3="accent3" accent4="accent4" accent5="accent5" accent6="accent6" hlink="hlink" folHlink="folHlink"/>
  <p:sldLayoutIdLst>
    <p:sldLayoutId id="2147483680" r:id="rId1"/>
    <p:sldLayoutId id="2147483705" r:id="rId2"/>
    <p:sldLayoutId id="2147483682" r:id="rId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www.enfield.gov.uk/"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www.gov.uk/apply-postal-vote"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www.gov.uk/apply-postal-vote"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www.enfield.gov.uk/"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www.whocanivotefor.co.uk/"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hyperlink" Target="mailto:campaigns@ageuklondon.org.uk"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mailto:dtaylor@ageuklondon.org.uk"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bit.ly/2024manifesto"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hyperlink" Target="https://www.ageuk.org.uk/london/about-us/local-age-uks-in-london/"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www.london.gov.uk/who-we-are/what-london-assembly-does/london-assembly-members"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4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writetothem.com/"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46.xml.rels><?xml version="1.0" encoding="UTF-8" standalone="yes"?>
<Relationships xmlns="http://schemas.openxmlformats.org/package/2006/relationships"><Relationship Id="rId3" Type="http://schemas.openxmlformats.org/officeDocument/2006/relationships/hyperlink" Target="https://www.london.gov.uk/who-we-are/what-london-assembly-does/questions-mayor/find-an-answer"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mailto:Suggestaquestion@london.gov.uk"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200.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31.jpeg"/><Relationship Id="rId11" Type="http://schemas.openxmlformats.org/officeDocument/2006/relationships/customXml" Target="../ink/ink1.xml"/><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58419B-7630-2FBE-7038-C18F24A0B4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8" b="30133"/>
          <a:stretch/>
        </p:blipFill>
        <p:spPr>
          <a:xfrm>
            <a:off x="873264" y="2413591"/>
            <a:ext cx="10219851" cy="3823304"/>
          </a:xfrm>
          <a:prstGeom prst="rect">
            <a:avLst/>
          </a:prstGeom>
        </p:spPr>
      </p:pic>
      <p:sp>
        <p:nvSpPr>
          <p:cNvPr id="5" name="Title 1">
            <a:extLst>
              <a:ext uri="{FF2B5EF4-FFF2-40B4-BE49-F238E27FC236}">
                <a16:creationId xmlns:a16="http://schemas.microsoft.com/office/drawing/2014/main" id="{FEDAEB7F-4E90-08B3-8672-AECD92A0B0CA}"/>
              </a:ext>
            </a:extLst>
          </p:cNvPr>
          <p:cNvSpPr>
            <a:spLocks noGrp="1"/>
          </p:cNvSpPr>
          <p:nvPr>
            <p:ph type="ctrTitle"/>
          </p:nvPr>
        </p:nvSpPr>
        <p:spPr>
          <a:xfrm>
            <a:off x="202087" y="1224109"/>
            <a:ext cx="10774362" cy="1585912"/>
          </a:xfrm>
        </p:spPr>
        <p:txBody>
          <a:bodyPr vert="horz" lIns="91440" tIns="45720" rIns="91440" bIns="45720" rtlCol="0" anchor="b">
            <a:normAutofit fontScale="90000"/>
          </a:bodyPr>
          <a:lstStyle/>
          <a:p>
            <a:pPr algn="ctr"/>
            <a:r>
              <a:rPr lang="en-GB" sz="5300" b="1" i="1" dirty="0">
                <a:solidFill>
                  <a:srgbClr val="0070C0"/>
                </a:solidFill>
                <a:latin typeface="Foco Age UK" panose="020B0504050202020203" pitchFamily="34" charset="0"/>
              </a:rPr>
              <a:t>Achieving an</a:t>
            </a:r>
            <a:br>
              <a:rPr lang="en-GB" sz="5300" b="1" dirty="0">
                <a:solidFill>
                  <a:srgbClr val="0070C0"/>
                </a:solidFill>
                <a:latin typeface="Foco Age UK" panose="020B0504050202020203" pitchFamily="34" charset="0"/>
              </a:rPr>
            </a:br>
            <a:r>
              <a:rPr lang="en-GB" sz="5300" b="1" dirty="0">
                <a:solidFill>
                  <a:srgbClr val="0070C0"/>
                </a:solidFill>
                <a:latin typeface="Foco Age UK" panose="020B0504050202020203" pitchFamily="34" charset="0"/>
              </a:rPr>
              <a:t> </a:t>
            </a:r>
            <a:r>
              <a:rPr lang="en-GB" sz="6700" b="1" dirty="0">
                <a:solidFill>
                  <a:srgbClr val="0070C0"/>
                </a:solidFill>
                <a:latin typeface="Foco Age UK" panose="020B0504050202020203" pitchFamily="34" charset="0"/>
              </a:rPr>
              <a:t>Age Friendly London</a:t>
            </a:r>
            <a:br>
              <a:rPr lang="en-GB" sz="5300" b="1" dirty="0">
                <a:solidFill>
                  <a:srgbClr val="0070C0"/>
                </a:solidFill>
                <a:latin typeface="Foco Age UK" panose="020B0504050202020203" pitchFamily="34" charset="0"/>
              </a:rPr>
            </a:br>
            <a:br>
              <a:rPr lang="en-GB" sz="1600" b="1" dirty="0">
                <a:solidFill>
                  <a:srgbClr val="0070C0"/>
                </a:solidFill>
                <a:latin typeface="Foco Age UK" panose="020B0504050202020203" pitchFamily="34" charset="0"/>
              </a:rPr>
            </a:br>
            <a:r>
              <a:rPr lang="en-GB" sz="4000" b="1" dirty="0">
                <a:solidFill>
                  <a:schemeClr val="tx1"/>
                </a:solidFill>
                <a:latin typeface="Foco Age UK" panose="020B0504050202020203" pitchFamily="34" charset="0"/>
              </a:rPr>
              <a:t>16</a:t>
            </a:r>
            <a:r>
              <a:rPr lang="en-GB" sz="4000" b="1" baseline="30000" dirty="0">
                <a:solidFill>
                  <a:schemeClr val="tx1"/>
                </a:solidFill>
                <a:latin typeface="Foco Age UK" panose="020B0504050202020203" pitchFamily="34" charset="0"/>
              </a:rPr>
              <a:t>th</a:t>
            </a:r>
            <a:r>
              <a:rPr lang="en-GB" sz="4000" b="1" dirty="0">
                <a:solidFill>
                  <a:schemeClr val="tx1"/>
                </a:solidFill>
                <a:latin typeface="Foco Age UK" panose="020B0504050202020203" pitchFamily="34" charset="0"/>
              </a:rPr>
              <a:t> April 2024</a:t>
            </a:r>
            <a:br>
              <a:rPr lang="en-GB" sz="3600" b="1" dirty="0">
                <a:latin typeface="FS Me" panose="02000506040000020004" pitchFamily="2" charset="0"/>
              </a:rPr>
            </a:br>
            <a:endParaRPr lang="en-US" sz="3600" b="1" dirty="0">
              <a:latin typeface="Foco Age UK" panose="020B0504050202020203" pitchFamily="34" charset="0"/>
            </a:endParaRPr>
          </a:p>
        </p:txBody>
      </p:sp>
    </p:spTree>
    <p:extLst>
      <p:ext uri="{BB962C8B-B14F-4D97-AF65-F5344CB8AC3E}">
        <p14:creationId xmlns:p14="http://schemas.microsoft.com/office/powerpoint/2010/main" val="1619499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A730-CE11-462A-9E12-9D9FAFD21CAA}"/>
              </a:ext>
            </a:extLst>
          </p:cNvPr>
          <p:cNvSpPr>
            <a:spLocks noGrp="1"/>
          </p:cNvSpPr>
          <p:nvPr>
            <p:ph type="title"/>
          </p:nvPr>
        </p:nvSpPr>
        <p:spPr>
          <a:xfrm>
            <a:off x="2880831" y="827133"/>
            <a:ext cx="6964918" cy="919488"/>
          </a:xfrm>
        </p:spPr>
        <p:txBody>
          <a:bodyPr>
            <a:normAutofit fontScale="90000"/>
          </a:bodyPr>
          <a:lstStyle/>
          <a:p>
            <a:pPr algn="ctr"/>
            <a:r>
              <a:rPr lang="en-US" sz="4000" b="1" dirty="0">
                <a:solidFill>
                  <a:schemeClr val="accent4"/>
                </a:solidFill>
                <a:latin typeface="Foco Age UK" panose="020B0504050202020203" pitchFamily="34" charset="0"/>
              </a:rPr>
              <a:t>The Age Friendly London Action Plan and the role of </a:t>
            </a:r>
            <a:br>
              <a:rPr lang="en-US" sz="4000" b="1" dirty="0">
                <a:solidFill>
                  <a:schemeClr val="accent4"/>
                </a:solidFill>
                <a:latin typeface="Foco Age UK" panose="020B0504050202020203" pitchFamily="34" charset="0"/>
              </a:rPr>
            </a:br>
            <a:r>
              <a:rPr lang="en-US" sz="4000" b="1" dirty="0">
                <a:solidFill>
                  <a:schemeClr val="accent4"/>
                </a:solidFill>
                <a:latin typeface="Foco Age UK" panose="020B0504050202020203" pitchFamily="34" charset="0"/>
              </a:rPr>
              <a:t>London Age Friendly Foru</a:t>
            </a:r>
            <a:r>
              <a:rPr lang="en-US" sz="4200" b="1" dirty="0">
                <a:solidFill>
                  <a:schemeClr val="accent4"/>
                </a:solidFill>
                <a:latin typeface="Foco Age UK" panose="020B0504050202020203" pitchFamily="34" charset="0"/>
              </a:rPr>
              <a:t>m</a:t>
            </a:r>
            <a:endParaRPr lang="en-GB" sz="4200" b="1" dirty="0">
              <a:solidFill>
                <a:schemeClr val="accent4"/>
              </a:solidFill>
              <a:latin typeface="Foco Age UK" panose="020B0504050202020203" pitchFamily="34" charset="0"/>
            </a:endParaRPr>
          </a:p>
        </p:txBody>
      </p:sp>
      <p:sp>
        <p:nvSpPr>
          <p:cNvPr id="3" name="Content Placeholder 2">
            <a:extLst>
              <a:ext uri="{FF2B5EF4-FFF2-40B4-BE49-F238E27FC236}">
                <a16:creationId xmlns:a16="http://schemas.microsoft.com/office/drawing/2014/main" id="{6E56CD90-CC9E-6EBF-4EFD-8816E18420A4}"/>
              </a:ext>
            </a:extLst>
          </p:cNvPr>
          <p:cNvSpPr>
            <a:spLocks noGrp="1"/>
          </p:cNvSpPr>
          <p:nvPr>
            <p:ph idx="1"/>
          </p:nvPr>
        </p:nvSpPr>
        <p:spPr>
          <a:xfrm>
            <a:off x="344385" y="2176887"/>
            <a:ext cx="10984675" cy="3271369"/>
          </a:xfrm>
        </p:spPr>
        <p:txBody>
          <a:bodyPr>
            <a:noAutofit/>
          </a:bodyPr>
          <a:lstStyle/>
          <a:p>
            <a:pPr lvl="1">
              <a:lnSpc>
                <a:spcPct val="107000"/>
              </a:lnSpc>
              <a:spcAft>
                <a:spcPts val="1800"/>
              </a:spcAft>
              <a:buClr>
                <a:schemeClr val="tx1"/>
              </a:buClr>
              <a:buFont typeface="Arial" panose="020B0604020202020204" pitchFamily="34" charset="0"/>
              <a:buChar char="•"/>
            </a:pPr>
            <a:r>
              <a:rPr lang="en-GB" sz="3200" b="1" dirty="0">
                <a:latin typeface="FS Me" panose="02000506040000020004" pitchFamily="2" charset="0"/>
                <a:cs typeface="Times New Roman" panose="02020603050405020304" pitchFamily="18" charset="0"/>
              </a:rPr>
              <a:t>Areas of main focus for LAFF in the Plan include poverty, employment and skills.</a:t>
            </a:r>
          </a:p>
          <a:p>
            <a:pPr lvl="1">
              <a:lnSpc>
                <a:spcPct val="107000"/>
              </a:lnSpc>
              <a:spcAft>
                <a:spcPts val="1800"/>
              </a:spcAft>
              <a:buClr>
                <a:schemeClr val="tx1"/>
              </a:buClr>
              <a:buFont typeface="Arial" panose="020B0604020202020204" pitchFamily="34" charset="0"/>
              <a:buChar char="•"/>
            </a:pPr>
            <a:r>
              <a:rPr lang="en-GB" sz="3200" b="1" dirty="0">
                <a:latin typeface="FS Me" panose="02000506040000020004" pitchFamily="2" charset="0"/>
                <a:cs typeface="Times New Roman" panose="02020603050405020304" pitchFamily="18" charset="0"/>
              </a:rPr>
              <a:t>Activity to concentrate on monitoring  and holding the Mayor to account on delivery and impact of actions.</a:t>
            </a:r>
          </a:p>
          <a:p>
            <a:pPr lvl="1">
              <a:lnSpc>
                <a:spcPct val="107000"/>
              </a:lnSpc>
              <a:spcAft>
                <a:spcPts val="1800"/>
              </a:spcAft>
              <a:buClr>
                <a:schemeClr val="tx1"/>
              </a:buClr>
              <a:buFont typeface="Arial" panose="020B0604020202020204" pitchFamily="34" charset="0"/>
              <a:buChar char="•"/>
            </a:pPr>
            <a:r>
              <a:rPr lang="en-GB" sz="3200" b="1" dirty="0">
                <a:latin typeface="FS Me" panose="02000506040000020004" pitchFamily="2" charset="0"/>
                <a:cs typeface="Times New Roman" panose="02020603050405020304" pitchFamily="18" charset="0"/>
              </a:rPr>
              <a:t>Meeting with other UK cities /areas where age-friendly </a:t>
            </a:r>
            <a:r>
              <a:rPr lang="en-GB" sz="3200" b="1" dirty="0" err="1">
                <a:latin typeface="FS Me" panose="02000506040000020004" pitchFamily="2" charset="0"/>
                <a:cs typeface="Times New Roman" panose="02020603050405020304" pitchFamily="18" charset="0"/>
              </a:rPr>
              <a:t>plas</a:t>
            </a:r>
            <a:r>
              <a:rPr lang="en-GB" sz="3200" b="1" dirty="0">
                <a:latin typeface="FS Me" panose="02000506040000020004" pitchFamily="2" charset="0"/>
                <a:cs typeface="Times New Roman" panose="02020603050405020304" pitchFamily="18" charset="0"/>
              </a:rPr>
              <a:t> have been successfully launched.</a:t>
            </a:r>
          </a:p>
        </p:txBody>
      </p:sp>
      <p:pic>
        <p:nvPicPr>
          <p:cNvPr id="4" name="Picture 2" descr="Image preview">
            <a:extLst>
              <a:ext uri="{FF2B5EF4-FFF2-40B4-BE49-F238E27FC236}">
                <a16:creationId xmlns:a16="http://schemas.microsoft.com/office/drawing/2014/main" id="{31CB3D79-DA5A-D9F4-80BB-A29664EC568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4385" y="295788"/>
            <a:ext cx="2536446" cy="1131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003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A730-CE11-462A-9E12-9D9FAFD21CAA}"/>
              </a:ext>
            </a:extLst>
          </p:cNvPr>
          <p:cNvSpPr>
            <a:spLocks noGrp="1"/>
          </p:cNvSpPr>
          <p:nvPr>
            <p:ph type="title"/>
          </p:nvPr>
        </p:nvSpPr>
        <p:spPr>
          <a:xfrm>
            <a:off x="2880831" y="827133"/>
            <a:ext cx="6964918" cy="919488"/>
          </a:xfrm>
        </p:spPr>
        <p:txBody>
          <a:bodyPr>
            <a:normAutofit fontScale="90000"/>
          </a:bodyPr>
          <a:lstStyle/>
          <a:p>
            <a:pPr algn="ctr"/>
            <a:r>
              <a:rPr lang="en-US" sz="4000" b="1" dirty="0">
                <a:solidFill>
                  <a:schemeClr val="accent4"/>
                </a:solidFill>
                <a:latin typeface="Foco Age UK" panose="020B0504050202020203" pitchFamily="34" charset="0"/>
              </a:rPr>
              <a:t>The Age Friendly London Action Plan and the role of </a:t>
            </a:r>
            <a:br>
              <a:rPr lang="en-US" sz="4000" b="1" dirty="0">
                <a:solidFill>
                  <a:schemeClr val="accent4"/>
                </a:solidFill>
                <a:latin typeface="Foco Age UK" panose="020B0504050202020203" pitchFamily="34" charset="0"/>
              </a:rPr>
            </a:br>
            <a:r>
              <a:rPr lang="en-US" sz="4000" b="1" dirty="0">
                <a:solidFill>
                  <a:schemeClr val="accent4"/>
                </a:solidFill>
                <a:latin typeface="Foco Age UK" panose="020B0504050202020203" pitchFamily="34" charset="0"/>
              </a:rPr>
              <a:t>London Age Friendly Foru</a:t>
            </a:r>
            <a:r>
              <a:rPr lang="en-US" sz="4200" b="1" dirty="0">
                <a:solidFill>
                  <a:schemeClr val="accent4"/>
                </a:solidFill>
                <a:latin typeface="Foco Age UK" panose="020B0504050202020203" pitchFamily="34" charset="0"/>
              </a:rPr>
              <a:t>m</a:t>
            </a:r>
            <a:endParaRPr lang="en-GB" sz="4200" b="1" dirty="0">
              <a:solidFill>
                <a:schemeClr val="accent4"/>
              </a:solidFill>
              <a:latin typeface="Foco Age UK" panose="020B0504050202020203" pitchFamily="34" charset="0"/>
            </a:endParaRPr>
          </a:p>
        </p:txBody>
      </p:sp>
      <p:sp>
        <p:nvSpPr>
          <p:cNvPr id="3" name="Content Placeholder 2">
            <a:extLst>
              <a:ext uri="{FF2B5EF4-FFF2-40B4-BE49-F238E27FC236}">
                <a16:creationId xmlns:a16="http://schemas.microsoft.com/office/drawing/2014/main" id="{6E56CD90-CC9E-6EBF-4EFD-8816E18420A4}"/>
              </a:ext>
            </a:extLst>
          </p:cNvPr>
          <p:cNvSpPr>
            <a:spLocks noGrp="1"/>
          </p:cNvSpPr>
          <p:nvPr>
            <p:ph idx="1"/>
          </p:nvPr>
        </p:nvSpPr>
        <p:spPr>
          <a:xfrm>
            <a:off x="344385" y="2176887"/>
            <a:ext cx="10984675" cy="3447736"/>
          </a:xfrm>
        </p:spPr>
        <p:txBody>
          <a:bodyPr>
            <a:noAutofit/>
          </a:bodyPr>
          <a:lstStyle/>
          <a:p>
            <a:pPr lvl="1">
              <a:lnSpc>
                <a:spcPct val="107000"/>
              </a:lnSpc>
              <a:spcAft>
                <a:spcPts val="1800"/>
              </a:spcAft>
              <a:buClr>
                <a:schemeClr val="tx1"/>
              </a:buClr>
              <a:buFont typeface="Arial" panose="020B0604020202020204" pitchFamily="34" charset="0"/>
              <a:buChar char="•"/>
            </a:pPr>
            <a:r>
              <a:rPr lang="en-GB" sz="4800" b="1" dirty="0">
                <a:solidFill>
                  <a:schemeClr val="accent4"/>
                </a:solidFill>
                <a:latin typeface="FS Me" panose="02000506040000020004" pitchFamily="2" charset="0"/>
                <a:cs typeface="Times New Roman" panose="02020603050405020304" pitchFamily="18" charset="0"/>
              </a:rPr>
              <a:t> Good news: </a:t>
            </a:r>
            <a:r>
              <a:rPr lang="en-GB" sz="3200" b="1" dirty="0">
                <a:latin typeface="FS Me" panose="02000506040000020004" pitchFamily="2" charset="0"/>
                <a:cs typeface="Times New Roman" panose="02020603050405020304" pitchFamily="18" charset="0"/>
              </a:rPr>
              <a:t>There is a plan after many years of work and lobbying and London can be added to the map of age-friendly cities.</a:t>
            </a:r>
          </a:p>
          <a:p>
            <a:pPr lvl="1">
              <a:lnSpc>
                <a:spcPct val="107000"/>
              </a:lnSpc>
              <a:spcAft>
                <a:spcPts val="1800"/>
              </a:spcAft>
              <a:buClr>
                <a:schemeClr val="tx1"/>
              </a:buClr>
              <a:buFont typeface="Arial" panose="020B0604020202020204" pitchFamily="34" charset="0"/>
              <a:buChar char="•"/>
            </a:pPr>
            <a:r>
              <a:rPr lang="en-GB" sz="3200" b="1" dirty="0">
                <a:latin typeface="FS Me" panose="02000506040000020004" pitchFamily="2" charset="0"/>
                <a:cs typeface="Times New Roman" panose="02020603050405020304" pitchFamily="18" charset="0"/>
              </a:rPr>
              <a:t> </a:t>
            </a:r>
            <a:r>
              <a:rPr lang="en-GB" sz="4800" b="1" i="1" dirty="0">
                <a:solidFill>
                  <a:srgbClr val="7030A0"/>
                </a:solidFill>
                <a:latin typeface="FS Me" panose="02000506040000020004" pitchFamily="2" charset="0"/>
                <a:cs typeface="Times New Roman" panose="02020603050405020304" pitchFamily="18" charset="0"/>
              </a:rPr>
              <a:t>But</a:t>
            </a:r>
            <a:r>
              <a:rPr lang="en-GB" sz="3200" b="1" dirty="0">
                <a:solidFill>
                  <a:srgbClr val="7030A0"/>
                </a:solidFill>
                <a:latin typeface="FS Me" panose="02000506040000020004" pitchFamily="2" charset="0"/>
                <a:cs typeface="Times New Roman" panose="02020603050405020304" pitchFamily="18" charset="0"/>
              </a:rPr>
              <a:t>... </a:t>
            </a:r>
            <a:r>
              <a:rPr lang="en-GB" sz="3200" b="1" dirty="0">
                <a:latin typeface="FS Me" panose="02000506040000020004" pitchFamily="2" charset="0"/>
                <a:cs typeface="Times New Roman" panose="02020603050405020304" pitchFamily="18" charset="0"/>
              </a:rPr>
              <a:t>will the plan make a difference and how will we be able to judge whether it has done so?</a:t>
            </a:r>
          </a:p>
        </p:txBody>
      </p:sp>
      <p:pic>
        <p:nvPicPr>
          <p:cNvPr id="4" name="Picture 2" descr="Image preview">
            <a:extLst>
              <a:ext uri="{FF2B5EF4-FFF2-40B4-BE49-F238E27FC236}">
                <a16:creationId xmlns:a16="http://schemas.microsoft.com/office/drawing/2014/main" id="{31CB3D79-DA5A-D9F4-80BB-A29664EC568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4385" y="295788"/>
            <a:ext cx="2536446" cy="1131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158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A730-CE11-462A-9E12-9D9FAFD21CAA}"/>
              </a:ext>
            </a:extLst>
          </p:cNvPr>
          <p:cNvSpPr>
            <a:spLocks noGrp="1"/>
          </p:cNvSpPr>
          <p:nvPr>
            <p:ph type="title"/>
          </p:nvPr>
        </p:nvSpPr>
        <p:spPr>
          <a:xfrm>
            <a:off x="3072497" y="720805"/>
            <a:ext cx="6047004" cy="919488"/>
          </a:xfrm>
        </p:spPr>
        <p:txBody>
          <a:bodyPr>
            <a:normAutofit/>
          </a:bodyPr>
          <a:lstStyle/>
          <a:p>
            <a:pPr algn="ctr"/>
            <a:r>
              <a:rPr lang="en-US" sz="4000" b="1" dirty="0">
                <a:solidFill>
                  <a:schemeClr val="accent4"/>
                </a:solidFill>
                <a:latin typeface="Foco Age UK" panose="020B0504050202020203" pitchFamily="34" charset="0"/>
              </a:rPr>
              <a:t>Some criteria for success</a:t>
            </a:r>
            <a:endParaRPr lang="en-GB" sz="4200" b="1" dirty="0">
              <a:solidFill>
                <a:schemeClr val="accent4"/>
              </a:solidFill>
              <a:latin typeface="Foco Age UK" panose="020B0504050202020203" pitchFamily="34" charset="0"/>
            </a:endParaRPr>
          </a:p>
        </p:txBody>
      </p:sp>
      <p:sp>
        <p:nvSpPr>
          <p:cNvPr id="3" name="Content Placeholder 2">
            <a:extLst>
              <a:ext uri="{FF2B5EF4-FFF2-40B4-BE49-F238E27FC236}">
                <a16:creationId xmlns:a16="http://schemas.microsoft.com/office/drawing/2014/main" id="{6E56CD90-CC9E-6EBF-4EFD-8816E18420A4}"/>
              </a:ext>
            </a:extLst>
          </p:cNvPr>
          <p:cNvSpPr>
            <a:spLocks noGrp="1"/>
          </p:cNvSpPr>
          <p:nvPr>
            <p:ph idx="1"/>
          </p:nvPr>
        </p:nvSpPr>
        <p:spPr>
          <a:xfrm>
            <a:off x="303327" y="2289459"/>
            <a:ext cx="11585345" cy="4377155"/>
          </a:xfrm>
        </p:spPr>
        <p:txBody>
          <a:bodyPr>
            <a:noAutofit/>
          </a:bodyPr>
          <a:lstStyle/>
          <a:p>
            <a:pPr lvl="1">
              <a:lnSpc>
                <a:spcPct val="107000"/>
              </a:lnSpc>
              <a:spcAft>
                <a:spcPts val="1800"/>
              </a:spcAft>
              <a:buClr>
                <a:schemeClr val="tx1"/>
              </a:buClr>
              <a:buFont typeface="Arial" panose="020B0604020202020204" pitchFamily="34" charset="0"/>
              <a:buChar char="•"/>
            </a:pPr>
            <a:r>
              <a:rPr lang="en-GB" sz="2600" b="1" dirty="0">
                <a:latin typeface="FS Me" panose="02000506040000020004" pitchFamily="2" charset="0"/>
                <a:cs typeface="Times New Roman" panose="02020603050405020304" pitchFamily="18" charset="0"/>
              </a:rPr>
              <a:t>The plan needs to be genuinely ‘live’  within the GLA from the top down.</a:t>
            </a:r>
          </a:p>
          <a:p>
            <a:pPr lvl="1">
              <a:lnSpc>
                <a:spcPct val="107000"/>
              </a:lnSpc>
              <a:spcAft>
                <a:spcPts val="1800"/>
              </a:spcAft>
              <a:buClr>
                <a:schemeClr val="tx1"/>
              </a:buClr>
              <a:buFont typeface="Arial" panose="020B0604020202020204" pitchFamily="34" charset="0"/>
              <a:buChar char="•"/>
            </a:pPr>
            <a:r>
              <a:rPr lang="en-GB" sz="2600" b="1" dirty="0">
                <a:latin typeface="FS Me" panose="02000506040000020004" pitchFamily="2" charset="0"/>
                <a:cs typeface="Times New Roman" panose="02020603050405020304" pitchFamily="18" charset="0"/>
              </a:rPr>
              <a:t>The plan is only the starting point in a broader process of ensuring policy making and services across London truly reflect older people’s needs.</a:t>
            </a:r>
          </a:p>
          <a:p>
            <a:pPr lvl="1">
              <a:lnSpc>
                <a:spcPct val="107000"/>
              </a:lnSpc>
              <a:spcAft>
                <a:spcPts val="1800"/>
              </a:spcAft>
              <a:buClr>
                <a:schemeClr val="tx1"/>
              </a:buClr>
              <a:buFont typeface="Arial" panose="020B0604020202020204" pitchFamily="34" charset="0"/>
              <a:buChar char="•"/>
            </a:pPr>
            <a:r>
              <a:rPr lang="en-GB" sz="2600" b="1" dirty="0">
                <a:latin typeface="FS Me" panose="02000506040000020004" pitchFamily="2" charset="0"/>
                <a:cs typeface="Times New Roman" panose="02020603050405020304" pitchFamily="18" charset="0"/>
              </a:rPr>
              <a:t>The plan must be owned and scrutinised by older Londoners and arrangements put in place so that they are effectively involved.</a:t>
            </a:r>
          </a:p>
          <a:p>
            <a:pPr lvl="1">
              <a:lnSpc>
                <a:spcPct val="107000"/>
              </a:lnSpc>
              <a:spcAft>
                <a:spcPts val="1800"/>
              </a:spcAft>
              <a:buClr>
                <a:schemeClr val="tx1"/>
              </a:buClr>
              <a:buFont typeface="Arial" panose="020B0604020202020204" pitchFamily="34" charset="0"/>
              <a:buChar char="•"/>
            </a:pPr>
            <a:r>
              <a:rPr lang="en-GB" sz="2600" b="1" dirty="0">
                <a:latin typeface="FS Me" panose="02000506040000020004" pitchFamily="2" charset="0"/>
                <a:cs typeface="Times New Roman" panose="02020603050405020304" pitchFamily="18" charset="0"/>
              </a:rPr>
              <a:t>Hard measures of whether actions are working so that comparisons can be made between current base lines and future outcomes.</a:t>
            </a:r>
            <a:endParaRPr lang="en-US" sz="2600" b="1" dirty="0">
              <a:latin typeface="FS Me" panose="02000506040000020004" pitchFamily="2" charset="0"/>
              <a:cs typeface="Times New Roman" panose="02020603050405020304" pitchFamily="18" charset="0"/>
            </a:endParaRPr>
          </a:p>
        </p:txBody>
      </p:sp>
      <p:pic>
        <p:nvPicPr>
          <p:cNvPr id="4" name="Picture 2" descr="Image preview">
            <a:extLst>
              <a:ext uri="{FF2B5EF4-FFF2-40B4-BE49-F238E27FC236}">
                <a16:creationId xmlns:a16="http://schemas.microsoft.com/office/drawing/2014/main" id="{31CB3D79-DA5A-D9F4-80BB-A29664EC568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4385" y="295788"/>
            <a:ext cx="2536446" cy="1131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08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A730-CE11-462A-9E12-9D9FAFD21CAA}"/>
              </a:ext>
            </a:extLst>
          </p:cNvPr>
          <p:cNvSpPr>
            <a:spLocks noGrp="1"/>
          </p:cNvSpPr>
          <p:nvPr>
            <p:ph type="title"/>
          </p:nvPr>
        </p:nvSpPr>
        <p:spPr>
          <a:xfrm>
            <a:off x="3146189" y="401828"/>
            <a:ext cx="6047004" cy="919488"/>
          </a:xfrm>
        </p:spPr>
        <p:txBody>
          <a:bodyPr>
            <a:normAutofit/>
          </a:bodyPr>
          <a:lstStyle/>
          <a:p>
            <a:pPr algn="ctr"/>
            <a:r>
              <a:rPr lang="en-US" sz="4000" b="1" dirty="0">
                <a:solidFill>
                  <a:schemeClr val="accent4"/>
                </a:solidFill>
                <a:latin typeface="Foco Age UK" panose="020B0504050202020203" pitchFamily="34" charset="0"/>
              </a:rPr>
              <a:t>Some criteria for success</a:t>
            </a:r>
            <a:endParaRPr lang="en-GB" sz="4200" b="1" dirty="0">
              <a:solidFill>
                <a:schemeClr val="accent4"/>
              </a:solidFill>
              <a:latin typeface="Foco Age UK" panose="020B0504050202020203" pitchFamily="34" charset="0"/>
            </a:endParaRPr>
          </a:p>
        </p:txBody>
      </p:sp>
      <p:sp>
        <p:nvSpPr>
          <p:cNvPr id="3" name="Content Placeholder 2">
            <a:extLst>
              <a:ext uri="{FF2B5EF4-FFF2-40B4-BE49-F238E27FC236}">
                <a16:creationId xmlns:a16="http://schemas.microsoft.com/office/drawing/2014/main" id="{6E56CD90-CC9E-6EBF-4EFD-8816E18420A4}"/>
              </a:ext>
            </a:extLst>
          </p:cNvPr>
          <p:cNvSpPr>
            <a:spLocks noGrp="1"/>
          </p:cNvSpPr>
          <p:nvPr>
            <p:ph idx="1"/>
          </p:nvPr>
        </p:nvSpPr>
        <p:spPr>
          <a:xfrm>
            <a:off x="303326" y="1696242"/>
            <a:ext cx="11732730" cy="4802172"/>
          </a:xfrm>
        </p:spPr>
        <p:txBody>
          <a:bodyPr>
            <a:noAutofit/>
          </a:bodyPr>
          <a:lstStyle/>
          <a:p>
            <a:pPr lvl="1">
              <a:lnSpc>
                <a:spcPct val="107000"/>
              </a:lnSpc>
              <a:spcAft>
                <a:spcPts val="1800"/>
              </a:spcAft>
              <a:buClr>
                <a:schemeClr val="tx1"/>
              </a:buClr>
              <a:buFont typeface="Arial" panose="020B0604020202020204" pitchFamily="34" charset="0"/>
              <a:buChar char="•"/>
            </a:pPr>
            <a:r>
              <a:rPr lang="en-GB" sz="2600" b="1" dirty="0">
                <a:latin typeface="FS Me" panose="02000506040000020004" pitchFamily="2" charset="0"/>
                <a:cs typeface="Times New Roman" panose="02020603050405020304" pitchFamily="18" charset="0"/>
              </a:rPr>
              <a:t>Need for more London boroughs to sign up to the plan to ensure that it is truly </a:t>
            </a:r>
            <a:r>
              <a:rPr lang="en-GB" sz="2600" b="1" dirty="0" err="1">
                <a:latin typeface="FS Me" panose="02000506040000020004" pitchFamily="2" charset="0"/>
                <a:cs typeface="Times New Roman" panose="02020603050405020304" pitchFamily="18" charset="0"/>
              </a:rPr>
              <a:t>Londonwide</a:t>
            </a:r>
            <a:r>
              <a:rPr lang="en-GB" sz="2600" b="1" dirty="0">
                <a:latin typeface="FS Me" panose="02000506040000020004" pitchFamily="2" charset="0"/>
                <a:cs typeface="Times New Roman" panose="02020603050405020304" pitchFamily="18" charset="0"/>
              </a:rPr>
              <a:t>.</a:t>
            </a:r>
          </a:p>
          <a:p>
            <a:pPr lvl="1">
              <a:lnSpc>
                <a:spcPct val="107000"/>
              </a:lnSpc>
              <a:spcAft>
                <a:spcPts val="1800"/>
              </a:spcAft>
              <a:buClr>
                <a:schemeClr val="tx1"/>
              </a:buClr>
              <a:buFont typeface="Arial" panose="020B0604020202020204" pitchFamily="34" charset="0"/>
              <a:buChar char="•"/>
            </a:pPr>
            <a:r>
              <a:rPr lang="en-GB" sz="2600" b="1" dirty="0">
                <a:latin typeface="FS Me" panose="02000506040000020004" pitchFamily="2" charset="0"/>
                <a:cs typeface="Times New Roman" panose="02020603050405020304" pitchFamily="18" charset="0"/>
              </a:rPr>
              <a:t> Regular monitoring and evaluation are crucial as are regular reports on progress</a:t>
            </a:r>
            <a:r>
              <a:rPr lang="en-GB" sz="3200" b="1" dirty="0">
                <a:latin typeface="FS Me" panose="02000506040000020004" pitchFamily="2" charset="0"/>
                <a:cs typeface="Times New Roman" panose="02020603050405020304" pitchFamily="18" charset="0"/>
              </a:rPr>
              <a:t>.</a:t>
            </a:r>
            <a:br>
              <a:rPr lang="en-GB" sz="3600" b="1" dirty="0">
                <a:latin typeface="FS Me" panose="02000506040000020004" pitchFamily="2" charset="0"/>
                <a:cs typeface="Times New Roman" panose="02020603050405020304" pitchFamily="18" charset="0"/>
              </a:rPr>
            </a:br>
            <a:r>
              <a:rPr lang="en-GB" sz="2800" b="1" i="1" dirty="0">
                <a:solidFill>
                  <a:schemeClr val="accent4"/>
                </a:solidFill>
                <a:latin typeface="FS Me" panose="02000506040000020004" pitchFamily="2" charset="0"/>
                <a:cs typeface="Times New Roman" panose="02020603050405020304" pitchFamily="18" charset="0"/>
              </a:rPr>
              <a:t>Last, but most of all…</a:t>
            </a:r>
          </a:p>
          <a:p>
            <a:pPr lvl="1">
              <a:lnSpc>
                <a:spcPct val="107000"/>
              </a:lnSpc>
              <a:spcAft>
                <a:spcPts val="1800"/>
              </a:spcAft>
              <a:buClr>
                <a:schemeClr val="tx1"/>
              </a:buClr>
              <a:buFont typeface="Arial" panose="020B0604020202020204" pitchFamily="34" charset="0"/>
              <a:buChar char="•"/>
            </a:pPr>
            <a:r>
              <a:rPr lang="en-GB" sz="2600" b="1" dirty="0">
                <a:latin typeface="FS Me" panose="02000506040000020004" pitchFamily="2" charset="0"/>
                <a:cs typeface="Times New Roman" panose="02020603050405020304" pitchFamily="18" charset="0"/>
              </a:rPr>
              <a:t>… how is implementation of the plan reflecting in GLA policy making and strategic planning as a whole? </a:t>
            </a:r>
          </a:p>
          <a:p>
            <a:pPr lvl="1">
              <a:lnSpc>
                <a:spcPct val="107000"/>
              </a:lnSpc>
              <a:spcAft>
                <a:spcPts val="1800"/>
              </a:spcAft>
              <a:buClr>
                <a:schemeClr val="tx1"/>
              </a:buClr>
              <a:buFont typeface="Arial" panose="020B0604020202020204" pitchFamily="34" charset="0"/>
              <a:buChar char="•"/>
            </a:pPr>
            <a:r>
              <a:rPr lang="en-GB" sz="2600" b="1" dirty="0">
                <a:latin typeface="FS Me" panose="02000506040000020004" pitchFamily="2" charset="0"/>
                <a:cs typeface="Times New Roman" panose="02020603050405020304" pitchFamily="18" charset="0"/>
              </a:rPr>
              <a:t> Are levels of age awareness sufficient amongst the GLA staff responsible for implementation?</a:t>
            </a:r>
          </a:p>
          <a:p>
            <a:pPr lvl="1">
              <a:lnSpc>
                <a:spcPct val="107000"/>
              </a:lnSpc>
              <a:spcAft>
                <a:spcPts val="1800"/>
              </a:spcAft>
              <a:buClr>
                <a:schemeClr val="tx1"/>
              </a:buClr>
              <a:buFont typeface="Arial" panose="020B0604020202020204" pitchFamily="34" charset="0"/>
              <a:buChar char="•"/>
            </a:pPr>
            <a:endParaRPr lang="en-GB" sz="2600" b="1" dirty="0">
              <a:latin typeface="FS Me" panose="02000506040000020004" pitchFamily="2" charset="0"/>
              <a:cs typeface="Times New Roman" panose="02020603050405020304" pitchFamily="18" charset="0"/>
            </a:endParaRPr>
          </a:p>
          <a:p>
            <a:pPr lvl="1">
              <a:lnSpc>
                <a:spcPct val="107000"/>
              </a:lnSpc>
              <a:spcAft>
                <a:spcPts val="1800"/>
              </a:spcAft>
              <a:buClr>
                <a:schemeClr val="tx1"/>
              </a:buClr>
              <a:buFont typeface="Arial" panose="020B0604020202020204" pitchFamily="34" charset="0"/>
              <a:buChar char="•"/>
            </a:pPr>
            <a:r>
              <a:rPr lang="en-GB" sz="2600" b="1" dirty="0">
                <a:latin typeface="FS Me" panose="02000506040000020004" pitchFamily="2" charset="0"/>
                <a:cs typeface="Times New Roman" panose="02020603050405020304" pitchFamily="18" charset="0"/>
              </a:rPr>
              <a:t>The plan is only the starting point in a broader process of ensuring policy making and services across London truly reflect older people’s needs.</a:t>
            </a:r>
          </a:p>
          <a:p>
            <a:pPr lvl="1">
              <a:lnSpc>
                <a:spcPct val="107000"/>
              </a:lnSpc>
              <a:spcAft>
                <a:spcPts val="1800"/>
              </a:spcAft>
              <a:buClr>
                <a:schemeClr val="tx1"/>
              </a:buClr>
              <a:buFont typeface="Arial" panose="020B0604020202020204" pitchFamily="34" charset="0"/>
              <a:buChar char="•"/>
            </a:pPr>
            <a:r>
              <a:rPr lang="en-GB" sz="2600" b="1" dirty="0">
                <a:latin typeface="FS Me" panose="02000506040000020004" pitchFamily="2" charset="0"/>
                <a:cs typeface="Times New Roman" panose="02020603050405020304" pitchFamily="18" charset="0"/>
              </a:rPr>
              <a:t>The plan must be owned and scrutinised by older Londoners and arrangements put in place so that they are effectively involved.</a:t>
            </a:r>
          </a:p>
          <a:p>
            <a:pPr lvl="1">
              <a:lnSpc>
                <a:spcPct val="107000"/>
              </a:lnSpc>
              <a:spcAft>
                <a:spcPts val="1800"/>
              </a:spcAft>
              <a:buClr>
                <a:schemeClr val="tx1"/>
              </a:buClr>
              <a:buFont typeface="Arial" panose="020B0604020202020204" pitchFamily="34" charset="0"/>
              <a:buChar char="•"/>
            </a:pPr>
            <a:r>
              <a:rPr lang="en-GB" sz="2600" b="1" dirty="0">
                <a:latin typeface="FS Me" panose="02000506040000020004" pitchFamily="2" charset="0"/>
                <a:cs typeface="Times New Roman" panose="02020603050405020304" pitchFamily="18" charset="0"/>
              </a:rPr>
              <a:t>Hard measures of whether actions are working so that comparisons can be made between current base lines and future outcomes.</a:t>
            </a:r>
            <a:endParaRPr lang="en-US" sz="2600" b="1" dirty="0">
              <a:latin typeface="FS Me" panose="02000506040000020004" pitchFamily="2" charset="0"/>
              <a:cs typeface="Times New Roman" panose="02020603050405020304" pitchFamily="18" charset="0"/>
            </a:endParaRPr>
          </a:p>
        </p:txBody>
      </p:sp>
      <p:pic>
        <p:nvPicPr>
          <p:cNvPr id="4" name="Picture 2" descr="Image preview">
            <a:extLst>
              <a:ext uri="{FF2B5EF4-FFF2-40B4-BE49-F238E27FC236}">
                <a16:creationId xmlns:a16="http://schemas.microsoft.com/office/drawing/2014/main" id="{31CB3D79-DA5A-D9F4-80BB-A29664EC568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4385" y="295788"/>
            <a:ext cx="2536446" cy="1131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836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A730-CE11-462A-9E12-9D9FAFD21CAA}"/>
              </a:ext>
            </a:extLst>
          </p:cNvPr>
          <p:cNvSpPr>
            <a:spLocks noGrp="1"/>
          </p:cNvSpPr>
          <p:nvPr>
            <p:ph type="title"/>
          </p:nvPr>
        </p:nvSpPr>
        <p:spPr>
          <a:xfrm>
            <a:off x="3146189" y="401828"/>
            <a:ext cx="6047004" cy="919488"/>
          </a:xfrm>
        </p:spPr>
        <p:txBody>
          <a:bodyPr>
            <a:normAutofit/>
          </a:bodyPr>
          <a:lstStyle/>
          <a:p>
            <a:pPr algn="ctr"/>
            <a:r>
              <a:rPr lang="en-US" sz="4000" b="1" dirty="0">
                <a:solidFill>
                  <a:schemeClr val="accent4"/>
                </a:solidFill>
                <a:latin typeface="Foco Age UK" panose="020B0504050202020203" pitchFamily="34" charset="0"/>
              </a:rPr>
              <a:t>Some criteria for success</a:t>
            </a:r>
            <a:endParaRPr lang="en-GB" sz="4200" b="1" dirty="0">
              <a:solidFill>
                <a:schemeClr val="accent4"/>
              </a:solidFill>
              <a:latin typeface="Foco Age UK" panose="020B0504050202020203" pitchFamily="34" charset="0"/>
            </a:endParaRPr>
          </a:p>
        </p:txBody>
      </p:sp>
      <p:sp>
        <p:nvSpPr>
          <p:cNvPr id="3" name="Content Placeholder 2">
            <a:extLst>
              <a:ext uri="{FF2B5EF4-FFF2-40B4-BE49-F238E27FC236}">
                <a16:creationId xmlns:a16="http://schemas.microsoft.com/office/drawing/2014/main" id="{6E56CD90-CC9E-6EBF-4EFD-8816E18420A4}"/>
              </a:ext>
            </a:extLst>
          </p:cNvPr>
          <p:cNvSpPr>
            <a:spLocks noGrp="1"/>
          </p:cNvSpPr>
          <p:nvPr>
            <p:ph idx="1"/>
          </p:nvPr>
        </p:nvSpPr>
        <p:spPr>
          <a:xfrm>
            <a:off x="303326" y="1696242"/>
            <a:ext cx="11732730" cy="4802172"/>
          </a:xfrm>
        </p:spPr>
        <p:txBody>
          <a:bodyPr>
            <a:noAutofit/>
          </a:bodyPr>
          <a:lstStyle/>
          <a:p>
            <a:pPr marL="201168" lvl="1" indent="0">
              <a:lnSpc>
                <a:spcPct val="107000"/>
              </a:lnSpc>
              <a:spcAft>
                <a:spcPts val="1800"/>
              </a:spcAft>
              <a:buClr>
                <a:schemeClr val="tx1"/>
              </a:buClr>
              <a:buNone/>
            </a:pPr>
            <a:endParaRPr lang="en-GB" sz="2600" b="1" dirty="0">
              <a:latin typeface="FS Me" panose="02000506040000020004" pitchFamily="2" charset="0"/>
              <a:cs typeface="Times New Roman" panose="02020603050405020304" pitchFamily="18" charset="0"/>
            </a:endParaRPr>
          </a:p>
          <a:p>
            <a:pPr lvl="1">
              <a:lnSpc>
                <a:spcPct val="107000"/>
              </a:lnSpc>
              <a:spcAft>
                <a:spcPts val="1800"/>
              </a:spcAft>
              <a:buClr>
                <a:schemeClr val="tx1"/>
              </a:buClr>
              <a:buFont typeface="Arial" panose="020B0604020202020204" pitchFamily="34" charset="0"/>
              <a:buChar char="•"/>
            </a:pPr>
            <a:r>
              <a:rPr lang="en-GB" sz="2600" b="1" dirty="0">
                <a:latin typeface="FS Me" panose="02000506040000020004" pitchFamily="2" charset="0"/>
                <a:cs typeface="Times New Roman" panose="02020603050405020304" pitchFamily="18" charset="0"/>
              </a:rPr>
              <a:t>The plan is only the starting point in a broader process of ensuring policy making and services across London truly reflect older people’s needs.</a:t>
            </a:r>
          </a:p>
          <a:p>
            <a:pPr lvl="1">
              <a:lnSpc>
                <a:spcPct val="107000"/>
              </a:lnSpc>
              <a:spcAft>
                <a:spcPts val="1800"/>
              </a:spcAft>
              <a:buClr>
                <a:schemeClr val="tx1"/>
              </a:buClr>
              <a:buFont typeface="Arial" panose="020B0604020202020204" pitchFamily="34" charset="0"/>
              <a:buChar char="•"/>
            </a:pPr>
            <a:r>
              <a:rPr lang="en-GB" sz="2600" b="1" dirty="0">
                <a:latin typeface="FS Me" panose="02000506040000020004" pitchFamily="2" charset="0"/>
                <a:cs typeface="Times New Roman" panose="02020603050405020304" pitchFamily="18" charset="0"/>
              </a:rPr>
              <a:t>The plan must be owned and scrutinised by older Londoners and arrangements put in place so that they are effectively involved.</a:t>
            </a:r>
          </a:p>
          <a:p>
            <a:pPr lvl="1">
              <a:lnSpc>
                <a:spcPct val="107000"/>
              </a:lnSpc>
              <a:spcAft>
                <a:spcPts val="1800"/>
              </a:spcAft>
              <a:buClr>
                <a:schemeClr val="tx1"/>
              </a:buClr>
              <a:buFont typeface="Arial" panose="020B0604020202020204" pitchFamily="34" charset="0"/>
              <a:buChar char="•"/>
            </a:pPr>
            <a:r>
              <a:rPr lang="en-GB" sz="2600" b="1" dirty="0">
                <a:latin typeface="FS Me" panose="02000506040000020004" pitchFamily="2" charset="0"/>
                <a:cs typeface="Times New Roman" panose="02020603050405020304" pitchFamily="18" charset="0"/>
              </a:rPr>
              <a:t>Hard measures of whether actions are working so that comparisons can be made between current base lines and future outcomes.</a:t>
            </a:r>
            <a:endParaRPr lang="en-US" sz="2600" b="1" dirty="0">
              <a:latin typeface="FS Me" panose="02000506040000020004" pitchFamily="2" charset="0"/>
              <a:cs typeface="Times New Roman" panose="02020603050405020304" pitchFamily="18" charset="0"/>
            </a:endParaRPr>
          </a:p>
        </p:txBody>
      </p:sp>
      <p:pic>
        <p:nvPicPr>
          <p:cNvPr id="4" name="Picture 2" descr="Image preview">
            <a:extLst>
              <a:ext uri="{FF2B5EF4-FFF2-40B4-BE49-F238E27FC236}">
                <a16:creationId xmlns:a16="http://schemas.microsoft.com/office/drawing/2014/main" id="{31CB3D79-DA5A-D9F4-80BB-A29664EC568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4385" y="295788"/>
            <a:ext cx="2536446" cy="1131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237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A730-CE11-462A-9E12-9D9FAFD21CAA}"/>
              </a:ext>
            </a:extLst>
          </p:cNvPr>
          <p:cNvSpPr>
            <a:spLocks noGrp="1"/>
          </p:cNvSpPr>
          <p:nvPr>
            <p:ph type="title"/>
          </p:nvPr>
        </p:nvSpPr>
        <p:spPr>
          <a:xfrm>
            <a:off x="3146189" y="401828"/>
            <a:ext cx="6047004" cy="919488"/>
          </a:xfrm>
        </p:spPr>
        <p:txBody>
          <a:bodyPr>
            <a:normAutofit/>
          </a:bodyPr>
          <a:lstStyle/>
          <a:p>
            <a:pPr algn="ctr"/>
            <a:r>
              <a:rPr lang="en-US" sz="4000" b="1" dirty="0">
                <a:solidFill>
                  <a:schemeClr val="accent4"/>
                </a:solidFill>
                <a:latin typeface="Foco Age UK" panose="020B0504050202020203" pitchFamily="34" charset="0"/>
              </a:rPr>
              <a:t>Remember</a:t>
            </a:r>
            <a:endParaRPr lang="en-GB" sz="4200" b="1" dirty="0">
              <a:solidFill>
                <a:schemeClr val="accent4"/>
              </a:solidFill>
              <a:latin typeface="Foco Age UK" panose="020B0504050202020203" pitchFamily="34" charset="0"/>
            </a:endParaRPr>
          </a:p>
        </p:txBody>
      </p:sp>
      <p:sp>
        <p:nvSpPr>
          <p:cNvPr id="3" name="Content Placeholder 2">
            <a:extLst>
              <a:ext uri="{FF2B5EF4-FFF2-40B4-BE49-F238E27FC236}">
                <a16:creationId xmlns:a16="http://schemas.microsoft.com/office/drawing/2014/main" id="{6E56CD90-CC9E-6EBF-4EFD-8816E18420A4}"/>
              </a:ext>
            </a:extLst>
          </p:cNvPr>
          <p:cNvSpPr>
            <a:spLocks noGrp="1"/>
          </p:cNvSpPr>
          <p:nvPr>
            <p:ph idx="1"/>
          </p:nvPr>
        </p:nvSpPr>
        <p:spPr>
          <a:xfrm>
            <a:off x="303326" y="1696242"/>
            <a:ext cx="11732730" cy="1940093"/>
          </a:xfrm>
          <a:ln w="47625">
            <a:solidFill>
              <a:schemeClr val="accent4"/>
            </a:solidFill>
          </a:ln>
        </p:spPr>
        <p:txBody>
          <a:bodyPr>
            <a:noAutofit/>
          </a:bodyPr>
          <a:lstStyle/>
          <a:p>
            <a:pPr lvl="1">
              <a:lnSpc>
                <a:spcPct val="107000"/>
              </a:lnSpc>
              <a:spcAft>
                <a:spcPts val="1800"/>
              </a:spcAft>
              <a:buClr>
                <a:schemeClr val="tx1"/>
              </a:buClr>
              <a:buFont typeface="Arial" panose="020B0604020202020204" pitchFamily="34" charset="0"/>
              <a:buChar char="•"/>
            </a:pPr>
            <a:r>
              <a:rPr lang="en-GB" sz="2600" b="1" dirty="0">
                <a:latin typeface="FS Me" panose="02000506040000020004" pitchFamily="2" charset="0"/>
                <a:cs typeface="Times New Roman" panose="02020603050405020304" pitchFamily="18" charset="0"/>
              </a:rPr>
              <a:t>The title of this plan is  ‘</a:t>
            </a:r>
            <a:r>
              <a:rPr lang="en-GB" sz="3600" b="1" dirty="0">
                <a:latin typeface="FS Me" panose="02000506040000020004" pitchFamily="2" charset="0"/>
                <a:cs typeface="Times New Roman" panose="02020603050405020304" pitchFamily="18" charset="0"/>
              </a:rPr>
              <a:t>Towards’</a:t>
            </a:r>
            <a:r>
              <a:rPr lang="en-GB" sz="2600" b="1" dirty="0">
                <a:latin typeface="FS Me" panose="02000506040000020004" pitchFamily="2" charset="0"/>
                <a:cs typeface="Times New Roman" panose="02020603050405020304" pitchFamily="18" charset="0"/>
              </a:rPr>
              <a:t> an Age Friendly London’.</a:t>
            </a:r>
            <a:br>
              <a:rPr lang="en-GB" sz="2600" b="1" dirty="0">
                <a:latin typeface="FS Me" panose="02000506040000020004" pitchFamily="2" charset="0"/>
                <a:cs typeface="Times New Roman" panose="02020603050405020304" pitchFamily="18" charset="0"/>
              </a:rPr>
            </a:br>
            <a:r>
              <a:rPr lang="en-GB" sz="2600" b="1" dirty="0">
                <a:latin typeface="FS Me" panose="02000506040000020004" pitchFamily="2" charset="0"/>
                <a:cs typeface="Times New Roman" panose="02020603050405020304" pitchFamily="18" charset="0"/>
              </a:rPr>
              <a:t>Achieving the actuality of an age-friendly London presents many challenges but at least the plan provides a way ahead, to better planning and policy making for older Londoners.</a:t>
            </a:r>
          </a:p>
        </p:txBody>
      </p:sp>
      <p:pic>
        <p:nvPicPr>
          <p:cNvPr id="4" name="Picture 2" descr="Image preview">
            <a:extLst>
              <a:ext uri="{FF2B5EF4-FFF2-40B4-BE49-F238E27FC236}">
                <a16:creationId xmlns:a16="http://schemas.microsoft.com/office/drawing/2014/main" id="{31CB3D79-DA5A-D9F4-80BB-A29664EC568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4385" y="295788"/>
            <a:ext cx="2536446" cy="11315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EF1A5C6-F37C-122E-AB75-ED14B7A76CFD}"/>
              </a:ext>
            </a:extLst>
          </p:cNvPr>
          <p:cNvPicPr>
            <a:picLocks noChangeAspect="1"/>
          </p:cNvPicPr>
          <p:nvPr/>
        </p:nvPicPr>
        <p:blipFill>
          <a:blip r:embed="rId4"/>
          <a:stretch>
            <a:fillRect/>
          </a:stretch>
        </p:blipFill>
        <p:spPr>
          <a:xfrm>
            <a:off x="1838999" y="3827721"/>
            <a:ext cx="9067712" cy="3005704"/>
          </a:xfrm>
          <a:prstGeom prst="rect">
            <a:avLst/>
          </a:prstGeom>
        </p:spPr>
      </p:pic>
    </p:spTree>
    <p:extLst>
      <p:ext uri="{BB962C8B-B14F-4D97-AF65-F5344CB8AC3E}">
        <p14:creationId xmlns:p14="http://schemas.microsoft.com/office/powerpoint/2010/main" val="791650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A730-CE11-462A-9E12-9D9FAFD21CAA}"/>
              </a:ext>
            </a:extLst>
          </p:cNvPr>
          <p:cNvSpPr>
            <a:spLocks noGrp="1"/>
          </p:cNvSpPr>
          <p:nvPr>
            <p:ph type="title"/>
          </p:nvPr>
        </p:nvSpPr>
        <p:spPr>
          <a:xfrm>
            <a:off x="344385" y="2775326"/>
            <a:ext cx="11213206" cy="2445260"/>
          </a:xfrm>
        </p:spPr>
        <p:txBody>
          <a:bodyPr>
            <a:noAutofit/>
          </a:bodyPr>
          <a:lstStyle/>
          <a:p>
            <a:pPr algn="ctr"/>
            <a:r>
              <a:rPr lang="en-US" sz="4400" b="1" u="sng" dirty="0">
                <a:solidFill>
                  <a:schemeClr val="tx1"/>
                </a:solidFill>
                <a:latin typeface="Foco Age UK" panose="020B0504050202020203" pitchFamily="34" charset="0"/>
              </a:rPr>
              <a:t>www.london.gov.uk/programames-strategies/communities-and-social-justice/older-people/mayors-action-plan-age-friendly-london</a:t>
            </a:r>
            <a:endParaRPr lang="en-GB" sz="4400" b="1" u="sng" dirty="0">
              <a:solidFill>
                <a:schemeClr val="tx1"/>
              </a:solidFill>
              <a:latin typeface="Foco Age UK" panose="020B0504050202020203" pitchFamily="34" charset="0"/>
            </a:endParaRPr>
          </a:p>
        </p:txBody>
      </p:sp>
      <p:pic>
        <p:nvPicPr>
          <p:cNvPr id="4" name="Picture 2" descr="Image preview">
            <a:extLst>
              <a:ext uri="{FF2B5EF4-FFF2-40B4-BE49-F238E27FC236}">
                <a16:creationId xmlns:a16="http://schemas.microsoft.com/office/drawing/2014/main" id="{31CB3D79-DA5A-D9F4-80BB-A29664EC568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4385" y="295788"/>
            <a:ext cx="2536446" cy="113156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2093581E-758C-5BA3-49FC-0C83A7486DC5}"/>
              </a:ext>
            </a:extLst>
          </p:cNvPr>
          <p:cNvSpPr txBox="1">
            <a:spLocks/>
          </p:cNvSpPr>
          <p:nvPr/>
        </p:nvSpPr>
        <p:spPr>
          <a:xfrm>
            <a:off x="3146189" y="401828"/>
            <a:ext cx="6047004" cy="919488"/>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000" b="1" dirty="0">
                <a:solidFill>
                  <a:schemeClr val="accent4"/>
                </a:solidFill>
                <a:latin typeface="Foco Age UK" panose="020B0504050202020203" pitchFamily="34" charset="0"/>
              </a:rPr>
              <a:t>The Action Plan online</a:t>
            </a:r>
            <a:endParaRPr lang="en-GB" sz="4200" b="1" dirty="0">
              <a:solidFill>
                <a:schemeClr val="accent4"/>
              </a:solidFill>
              <a:latin typeface="Foco Age UK" panose="020B0504050202020203" pitchFamily="34" charset="0"/>
            </a:endParaRPr>
          </a:p>
        </p:txBody>
      </p:sp>
    </p:spTree>
    <p:extLst>
      <p:ext uri="{BB962C8B-B14F-4D97-AF65-F5344CB8AC3E}">
        <p14:creationId xmlns:p14="http://schemas.microsoft.com/office/powerpoint/2010/main" val="1937700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A730-CE11-462A-9E12-9D9FAFD21CAA}"/>
              </a:ext>
            </a:extLst>
          </p:cNvPr>
          <p:cNvSpPr>
            <a:spLocks noGrp="1"/>
          </p:cNvSpPr>
          <p:nvPr>
            <p:ph type="title"/>
          </p:nvPr>
        </p:nvSpPr>
        <p:spPr>
          <a:xfrm>
            <a:off x="418010" y="-143691"/>
            <a:ext cx="10199189" cy="1750015"/>
          </a:xfrm>
        </p:spPr>
        <p:txBody>
          <a:bodyPr>
            <a:normAutofit/>
          </a:bodyPr>
          <a:lstStyle/>
          <a:p>
            <a:r>
              <a:rPr lang="en-US" sz="4000" b="1" spc="-150" dirty="0">
                <a:latin typeface="Foco Age UK" panose="020B0504050202020203" pitchFamily="34" charset="0"/>
              </a:rPr>
              <a:t>C</a:t>
            </a:r>
            <a:r>
              <a:rPr lang="en-GB" sz="4000" b="1" spc="-150" dirty="0" err="1">
                <a:latin typeface="Foco Age UK" panose="020B0504050202020203" pitchFamily="34" charset="0"/>
              </a:rPr>
              <a:t>ouncillors</a:t>
            </a:r>
            <a:r>
              <a:rPr lang="en-GB" sz="4000" b="1" spc="-150" dirty="0">
                <a:latin typeface="Foco Age UK" panose="020B0504050202020203" pitchFamily="34" charset="0"/>
              </a:rPr>
              <a:t>: Finding out who your councillors</a:t>
            </a:r>
            <a:br>
              <a:rPr lang="en-GB" sz="4000" b="1" spc="-150" dirty="0">
                <a:latin typeface="Foco Age UK" panose="020B0504050202020203" pitchFamily="34" charset="0"/>
              </a:rPr>
            </a:br>
            <a:r>
              <a:rPr lang="en-GB" sz="4000" b="1" spc="-150" dirty="0">
                <a:latin typeface="Foco Age UK" panose="020B0504050202020203" pitchFamily="34" charset="0"/>
              </a:rPr>
              <a:t> are and how to contact them using</a:t>
            </a:r>
            <a:endParaRPr lang="en-GB" sz="4000" b="1" dirty="0">
              <a:latin typeface="Foco Age UK" panose="020B0504050202020203" pitchFamily="34" charset="0"/>
            </a:endParaRPr>
          </a:p>
        </p:txBody>
      </p:sp>
      <p:sp>
        <p:nvSpPr>
          <p:cNvPr id="3" name="Content Placeholder 2">
            <a:extLst>
              <a:ext uri="{FF2B5EF4-FFF2-40B4-BE49-F238E27FC236}">
                <a16:creationId xmlns:a16="http://schemas.microsoft.com/office/drawing/2014/main" id="{6E56CD90-CC9E-6EBF-4EFD-8816E18420A4}"/>
              </a:ext>
            </a:extLst>
          </p:cNvPr>
          <p:cNvSpPr>
            <a:spLocks noGrp="1"/>
          </p:cNvSpPr>
          <p:nvPr>
            <p:ph idx="1"/>
          </p:nvPr>
        </p:nvSpPr>
        <p:spPr>
          <a:xfrm>
            <a:off x="0" y="1803400"/>
            <a:ext cx="6354501" cy="4546600"/>
          </a:xfrm>
        </p:spPr>
        <p:txBody>
          <a:bodyPr>
            <a:normAutofit/>
          </a:bodyPr>
          <a:lstStyle/>
          <a:p>
            <a:pPr lvl="1">
              <a:lnSpc>
                <a:spcPct val="107000"/>
              </a:lnSpc>
              <a:spcAft>
                <a:spcPts val="1800"/>
              </a:spcAft>
              <a:buClr>
                <a:schemeClr val="tx1"/>
              </a:buClr>
              <a:buFont typeface="Arial" panose="020B0604020202020204" pitchFamily="34" charset="0"/>
              <a:buChar char="•"/>
            </a:pPr>
            <a:r>
              <a:rPr lang="en-US" sz="3000" dirty="0">
                <a:solidFill>
                  <a:srgbClr val="012A3A"/>
                </a:solidFill>
                <a:latin typeface="FS Me" panose="02000506040000020004" pitchFamily="2" charset="0"/>
                <a:cs typeface="Times New Roman" panose="02020603050405020304" pitchFamily="18" charset="0"/>
              </a:rPr>
              <a:t>O</a:t>
            </a:r>
            <a:r>
              <a:rPr lang="en-GB" sz="3000" dirty="0">
                <a:solidFill>
                  <a:srgbClr val="012A3A"/>
                </a:solidFill>
                <a:latin typeface="FS Me" panose="02000506040000020004" pitchFamily="2" charset="0"/>
                <a:cs typeface="Times New Roman" panose="02020603050405020304" pitchFamily="18" charset="0"/>
              </a:rPr>
              <a:t>n the homepage of your local council website you can:</a:t>
            </a:r>
            <a:br>
              <a:rPr lang="en-GB" sz="3000" dirty="0">
                <a:solidFill>
                  <a:srgbClr val="012A3A"/>
                </a:solidFill>
                <a:latin typeface="FS Me" panose="02000506040000020004" pitchFamily="2" charset="0"/>
                <a:cs typeface="Times New Roman" panose="02020603050405020304" pitchFamily="18" charset="0"/>
              </a:rPr>
            </a:br>
            <a:r>
              <a:rPr lang="en-GB" sz="3000" dirty="0">
                <a:solidFill>
                  <a:srgbClr val="012A3A"/>
                </a:solidFill>
                <a:latin typeface="FS Me" panose="02000506040000020004" pitchFamily="2" charset="0"/>
                <a:cs typeface="Times New Roman" panose="02020603050405020304" pitchFamily="18" charset="0"/>
              </a:rPr>
              <a:t>- Search ‘councillors’ in the search.</a:t>
            </a:r>
            <a:br>
              <a:rPr lang="en-GB" sz="3000" dirty="0">
                <a:solidFill>
                  <a:srgbClr val="012A3A"/>
                </a:solidFill>
                <a:latin typeface="FS Me" panose="02000506040000020004" pitchFamily="2" charset="0"/>
                <a:cs typeface="Times New Roman" panose="02020603050405020304" pitchFamily="18" charset="0"/>
              </a:rPr>
            </a:br>
            <a:r>
              <a:rPr lang="en-GB" sz="3000" dirty="0">
                <a:solidFill>
                  <a:srgbClr val="012A3A"/>
                </a:solidFill>
                <a:latin typeface="FS Me" panose="02000506040000020004" pitchFamily="2" charset="0"/>
                <a:cs typeface="Times New Roman" panose="02020603050405020304" pitchFamily="18" charset="0"/>
              </a:rPr>
              <a:t>- Or, navigate the website. First look for a section often called ‘Democracy’ or ‘Decision making’. </a:t>
            </a:r>
          </a:p>
        </p:txBody>
      </p:sp>
      <p:pic>
        <p:nvPicPr>
          <p:cNvPr id="5" name="Picture 4" descr="A group of people in suits&#10;&#10;Description automatically generated with low confidence">
            <a:hlinkClick r:id="rId3"/>
            <a:extLst>
              <a:ext uri="{FF2B5EF4-FFF2-40B4-BE49-F238E27FC236}">
                <a16:creationId xmlns:a16="http://schemas.microsoft.com/office/drawing/2014/main" id="{8D09C77D-7029-E82C-B8A5-C7F67231F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2840" y="1587500"/>
            <a:ext cx="4121150" cy="4762500"/>
          </a:xfrm>
          <a:prstGeom prst="rect">
            <a:avLst/>
          </a:prstGeom>
        </p:spPr>
      </p:pic>
      <p:sp>
        <p:nvSpPr>
          <p:cNvPr id="4" name="Rectangle 3">
            <a:extLst>
              <a:ext uri="{FF2B5EF4-FFF2-40B4-BE49-F238E27FC236}">
                <a16:creationId xmlns:a16="http://schemas.microsoft.com/office/drawing/2014/main" id="{B8FC50E7-6F06-A8A2-129B-8C7C34D29482}"/>
              </a:ext>
            </a:extLst>
          </p:cNvPr>
          <p:cNvSpPr/>
          <p:nvPr/>
        </p:nvSpPr>
        <p:spPr>
          <a:xfrm>
            <a:off x="0" y="-143691"/>
            <a:ext cx="12501154" cy="7001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0702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EDAEB7F-4E90-08B3-8672-AECD92A0B0CA}"/>
              </a:ext>
            </a:extLst>
          </p:cNvPr>
          <p:cNvSpPr>
            <a:spLocks noGrp="1"/>
          </p:cNvSpPr>
          <p:nvPr>
            <p:ph type="ctrTitle"/>
          </p:nvPr>
        </p:nvSpPr>
        <p:spPr>
          <a:xfrm>
            <a:off x="113186" y="805009"/>
            <a:ext cx="11253313" cy="1585912"/>
          </a:xfrm>
        </p:spPr>
        <p:txBody>
          <a:bodyPr vert="horz" lIns="91440" tIns="45720" rIns="91440" bIns="45720" rtlCol="0" anchor="b">
            <a:normAutofit fontScale="90000"/>
          </a:bodyPr>
          <a:lstStyle/>
          <a:p>
            <a:pPr algn="ctr"/>
            <a:r>
              <a:rPr lang="en-GB" sz="5300" b="1" dirty="0">
                <a:solidFill>
                  <a:srgbClr val="0070C0"/>
                </a:solidFill>
                <a:latin typeface="Foco Age UK" panose="020B0504050202020203" pitchFamily="34" charset="0"/>
              </a:rPr>
              <a:t>Getting election ready</a:t>
            </a:r>
            <a:br>
              <a:rPr lang="en-GB" sz="5300" b="1" dirty="0">
                <a:solidFill>
                  <a:srgbClr val="0070C0"/>
                </a:solidFill>
                <a:latin typeface="Foco Age UK" panose="020B0504050202020203" pitchFamily="34" charset="0"/>
              </a:rPr>
            </a:br>
            <a:br>
              <a:rPr lang="en-GB" sz="1600" b="1" dirty="0">
                <a:solidFill>
                  <a:srgbClr val="0070C0"/>
                </a:solidFill>
                <a:latin typeface="Foco Age UK" panose="020B0504050202020203" pitchFamily="34" charset="0"/>
              </a:rPr>
            </a:br>
            <a:r>
              <a:rPr lang="en-GB" sz="4000" b="1" dirty="0">
                <a:solidFill>
                  <a:schemeClr val="tx1"/>
                </a:solidFill>
                <a:latin typeface="Foco Age UK" panose="020B0504050202020203" pitchFamily="34" charset="0"/>
              </a:rPr>
              <a:t>Elections for the Mayor of London and London Assembly.</a:t>
            </a:r>
            <a:br>
              <a:rPr lang="en-GB" sz="4000" b="1" dirty="0">
                <a:solidFill>
                  <a:schemeClr val="tx1"/>
                </a:solidFill>
                <a:latin typeface="Foco Age UK" panose="020B0504050202020203" pitchFamily="34" charset="0"/>
              </a:rPr>
            </a:br>
            <a:r>
              <a:rPr lang="en-GB" sz="4000" b="1" dirty="0">
                <a:solidFill>
                  <a:schemeClr val="tx1"/>
                </a:solidFill>
                <a:latin typeface="Foco Age UK" panose="020B0504050202020203" pitchFamily="34" charset="0"/>
              </a:rPr>
              <a:t>Thursday 2</a:t>
            </a:r>
            <a:r>
              <a:rPr lang="en-GB" sz="4000" b="1" baseline="30000" dirty="0">
                <a:solidFill>
                  <a:schemeClr val="tx1"/>
                </a:solidFill>
                <a:latin typeface="Foco Age UK" panose="020B0504050202020203" pitchFamily="34" charset="0"/>
              </a:rPr>
              <a:t>nd</a:t>
            </a:r>
            <a:r>
              <a:rPr lang="en-GB" sz="4000" b="1" dirty="0">
                <a:solidFill>
                  <a:schemeClr val="tx1"/>
                </a:solidFill>
                <a:latin typeface="Foco Age UK" panose="020B0504050202020203" pitchFamily="34" charset="0"/>
              </a:rPr>
              <a:t> May 2024</a:t>
            </a:r>
            <a:endParaRPr lang="en-US" sz="3600" b="1" dirty="0">
              <a:latin typeface="Foco Age UK" panose="020B0504050202020203" pitchFamily="34" charset="0"/>
            </a:endParaRPr>
          </a:p>
        </p:txBody>
      </p:sp>
      <p:pic>
        <p:nvPicPr>
          <p:cNvPr id="3" name="Picture 2">
            <a:extLst>
              <a:ext uri="{FF2B5EF4-FFF2-40B4-BE49-F238E27FC236}">
                <a16:creationId xmlns:a16="http://schemas.microsoft.com/office/drawing/2014/main" id="{1833BB7D-709C-250D-957C-50BB7B2E4196}"/>
              </a:ext>
            </a:extLst>
          </p:cNvPr>
          <p:cNvPicPr>
            <a:picLocks noChangeAspect="1"/>
          </p:cNvPicPr>
          <p:nvPr/>
        </p:nvPicPr>
        <p:blipFill rotWithShape="1">
          <a:blip r:embed="rId3"/>
          <a:srcRect l="5044" r="3808" b="6713"/>
          <a:stretch/>
        </p:blipFill>
        <p:spPr>
          <a:xfrm>
            <a:off x="570942" y="2608808"/>
            <a:ext cx="5168900" cy="2916783"/>
          </a:xfrm>
          <a:prstGeom prst="rect">
            <a:avLst/>
          </a:prstGeom>
        </p:spPr>
      </p:pic>
      <p:pic>
        <p:nvPicPr>
          <p:cNvPr id="7" name="Picture 6">
            <a:extLst>
              <a:ext uri="{FF2B5EF4-FFF2-40B4-BE49-F238E27FC236}">
                <a16:creationId xmlns:a16="http://schemas.microsoft.com/office/drawing/2014/main" id="{2AC5F6A3-11E9-8A83-2564-F6A742DC029E}"/>
              </a:ext>
            </a:extLst>
          </p:cNvPr>
          <p:cNvPicPr>
            <a:picLocks noChangeAspect="1"/>
          </p:cNvPicPr>
          <p:nvPr/>
        </p:nvPicPr>
        <p:blipFill>
          <a:blip r:embed="rId4"/>
          <a:stretch>
            <a:fillRect/>
          </a:stretch>
        </p:blipFill>
        <p:spPr>
          <a:xfrm>
            <a:off x="6311902" y="2608808"/>
            <a:ext cx="5670800" cy="2916783"/>
          </a:xfrm>
          <a:prstGeom prst="rect">
            <a:avLst/>
          </a:prstGeom>
        </p:spPr>
      </p:pic>
    </p:spTree>
    <p:extLst>
      <p:ext uri="{BB962C8B-B14F-4D97-AF65-F5344CB8AC3E}">
        <p14:creationId xmlns:p14="http://schemas.microsoft.com/office/powerpoint/2010/main" val="2772866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9726-C516-7CAE-0755-2405FBDABB2A}"/>
              </a:ext>
            </a:extLst>
          </p:cNvPr>
          <p:cNvSpPr>
            <a:spLocks noGrp="1"/>
          </p:cNvSpPr>
          <p:nvPr>
            <p:ph type="title"/>
          </p:nvPr>
        </p:nvSpPr>
        <p:spPr>
          <a:xfrm>
            <a:off x="-163774" y="285536"/>
            <a:ext cx="10206131" cy="1084383"/>
          </a:xfrm>
        </p:spPr>
        <p:txBody>
          <a:bodyPr>
            <a:noAutofit/>
          </a:bodyPr>
          <a:lstStyle/>
          <a:p>
            <a:pPr algn="ctr"/>
            <a:r>
              <a:rPr lang="en-US" sz="6000" b="1" dirty="0">
                <a:solidFill>
                  <a:schemeClr val="accent3"/>
                </a:solidFill>
                <a:latin typeface="Foco Age UK" panose="020B0504050202020203" pitchFamily="34" charset="0"/>
              </a:rPr>
              <a:t>Greater London Authority</a:t>
            </a:r>
            <a:endParaRPr lang="en-GB" sz="6000" b="1" dirty="0">
              <a:solidFill>
                <a:schemeClr val="accent3"/>
              </a:solidFill>
              <a:latin typeface="Foco Age UK" panose="020B0504050202020203" pitchFamily="34" charset="0"/>
            </a:endParaRPr>
          </a:p>
        </p:txBody>
      </p:sp>
      <p:sp>
        <p:nvSpPr>
          <p:cNvPr id="3" name="Title 1">
            <a:extLst>
              <a:ext uri="{FF2B5EF4-FFF2-40B4-BE49-F238E27FC236}">
                <a16:creationId xmlns:a16="http://schemas.microsoft.com/office/drawing/2014/main" id="{D87ACBD1-4128-2ADC-F332-216DEDDB5A69}"/>
              </a:ext>
            </a:extLst>
          </p:cNvPr>
          <p:cNvSpPr txBox="1">
            <a:spLocks/>
          </p:cNvSpPr>
          <p:nvPr/>
        </p:nvSpPr>
        <p:spPr>
          <a:xfrm>
            <a:off x="-863600" y="2026086"/>
            <a:ext cx="5201920" cy="1450757"/>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6000" b="0" i="0" u="none" strike="noStrike" kern="1200" cap="none" spc="-50" normalizeH="0" baseline="0" noProof="0">
                <a:ln>
                  <a:noFill/>
                </a:ln>
                <a:solidFill>
                  <a:prstClr val="black">
                    <a:lumMod val="75000"/>
                    <a:lumOff val="25000"/>
                  </a:prstClr>
                </a:solidFill>
                <a:effectLst/>
                <a:uLnTx/>
                <a:uFillTx/>
                <a:latin typeface="FS Me" panose="02000506040000020004" pitchFamily="2" charset="0"/>
                <a:ea typeface="+mj-ea"/>
                <a:cs typeface="+mj-cs"/>
              </a:rPr>
              <a:t>Mayor of London</a:t>
            </a:r>
            <a:endParaRPr kumimoji="0" lang="en-GB" sz="6000" b="0" i="0" u="none" strike="noStrike" kern="1200" cap="none" spc="-50" normalizeH="0" baseline="0" noProof="0">
              <a:ln>
                <a:noFill/>
              </a:ln>
              <a:solidFill>
                <a:prstClr val="black">
                  <a:lumMod val="75000"/>
                  <a:lumOff val="25000"/>
                </a:prstClr>
              </a:solidFill>
              <a:effectLst/>
              <a:uLnTx/>
              <a:uFillTx/>
              <a:latin typeface="FS Me" panose="02000506040000020004" pitchFamily="2" charset="0"/>
              <a:ea typeface="+mj-ea"/>
              <a:cs typeface="+mj-cs"/>
            </a:endParaRPr>
          </a:p>
        </p:txBody>
      </p:sp>
      <p:sp>
        <p:nvSpPr>
          <p:cNvPr id="4" name="Title 1">
            <a:extLst>
              <a:ext uri="{FF2B5EF4-FFF2-40B4-BE49-F238E27FC236}">
                <a16:creationId xmlns:a16="http://schemas.microsoft.com/office/drawing/2014/main" id="{2663C130-137A-B88A-E063-3241DB0F9291}"/>
              </a:ext>
            </a:extLst>
          </p:cNvPr>
          <p:cNvSpPr txBox="1">
            <a:spLocks/>
          </p:cNvSpPr>
          <p:nvPr/>
        </p:nvSpPr>
        <p:spPr>
          <a:xfrm>
            <a:off x="3705015" y="2040589"/>
            <a:ext cx="5201920" cy="1450757"/>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6000" b="0" i="0" u="none" strike="noStrike" kern="1200" cap="none" spc="-50" normalizeH="0" baseline="0" noProof="0" dirty="0">
                <a:ln>
                  <a:noFill/>
                </a:ln>
                <a:solidFill>
                  <a:prstClr val="black">
                    <a:lumMod val="75000"/>
                    <a:lumOff val="25000"/>
                  </a:prstClr>
                </a:solidFill>
                <a:effectLst/>
                <a:uLnTx/>
                <a:uFillTx/>
                <a:latin typeface="FS Me" panose="02000506040000020004" pitchFamily="2" charset="0"/>
                <a:ea typeface="+mj-ea"/>
                <a:cs typeface="+mj-cs"/>
              </a:rPr>
              <a:t>London Assembly</a:t>
            </a:r>
            <a:endParaRPr kumimoji="0" lang="en-GB" sz="6000" b="0" i="0" u="none" strike="noStrike" kern="1200" cap="none" spc="-50" normalizeH="0" baseline="0" noProof="0" dirty="0">
              <a:ln>
                <a:noFill/>
              </a:ln>
              <a:solidFill>
                <a:prstClr val="black">
                  <a:lumMod val="75000"/>
                  <a:lumOff val="25000"/>
                </a:prstClr>
              </a:solidFill>
              <a:effectLst/>
              <a:uLnTx/>
              <a:uFillTx/>
              <a:latin typeface="FS Me" panose="02000506040000020004" pitchFamily="2" charset="0"/>
              <a:ea typeface="+mj-ea"/>
              <a:cs typeface="+mj-cs"/>
            </a:endParaRPr>
          </a:p>
        </p:txBody>
      </p:sp>
      <p:sp>
        <p:nvSpPr>
          <p:cNvPr id="5" name="Title 1">
            <a:extLst>
              <a:ext uri="{FF2B5EF4-FFF2-40B4-BE49-F238E27FC236}">
                <a16:creationId xmlns:a16="http://schemas.microsoft.com/office/drawing/2014/main" id="{8DF6DC57-AA16-1503-F69A-D1B4FBC2850A}"/>
              </a:ext>
            </a:extLst>
          </p:cNvPr>
          <p:cNvSpPr txBox="1">
            <a:spLocks/>
          </p:cNvSpPr>
          <p:nvPr/>
        </p:nvSpPr>
        <p:spPr>
          <a:xfrm>
            <a:off x="8551334" y="2089231"/>
            <a:ext cx="4295963" cy="1084382"/>
          </a:xfrm>
          <a:prstGeom prst="rect">
            <a:avLst/>
          </a:prstGeom>
        </p:spPr>
        <p:txBody>
          <a:bodyPr vert="horz" lIns="91440" tIns="45720" rIns="91440" bIns="45720" rtlCol="0" anchor="b">
            <a:normAutofit fontScale="75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6000" b="0" i="1" u="none" strike="noStrike" kern="1200" cap="none" spc="-50" normalizeH="0" baseline="0" noProof="0" dirty="0">
                <a:ln>
                  <a:noFill/>
                </a:ln>
                <a:solidFill>
                  <a:prstClr val="black">
                    <a:lumMod val="75000"/>
                    <a:lumOff val="25000"/>
                  </a:prstClr>
                </a:solidFill>
                <a:effectLst/>
                <a:uLnTx/>
                <a:uFillTx/>
                <a:latin typeface="FS Me" panose="02000506040000020004" pitchFamily="2" charset="0"/>
                <a:ea typeface="+mj-ea"/>
                <a:cs typeface="+mj-cs"/>
              </a:rPr>
              <a:t>Functional bodies</a:t>
            </a:r>
            <a:endParaRPr kumimoji="0" lang="en-GB" sz="6000" b="0" i="1" u="none" strike="noStrike" kern="1200" cap="none" spc="-50" normalizeH="0" baseline="0" noProof="0" dirty="0">
              <a:ln>
                <a:noFill/>
              </a:ln>
              <a:solidFill>
                <a:prstClr val="black">
                  <a:lumMod val="75000"/>
                  <a:lumOff val="25000"/>
                </a:prstClr>
              </a:solidFill>
              <a:effectLst/>
              <a:uLnTx/>
              <a:uFillTx/>
              <a:latin typeface="FS Me" panose="02000506040000020004" pitchFamily="2" charset="0"/>
              <a:ea typeface="+mj-ea"/>
              <a:cs typeface="+mj-cs"/>
            </a:endParaRPr>
          </a:p>
        </p:txBody>
      </p:sp>
      <p:pic>
        <p:nvPicPr>
          <p:cNvPr id="7" name="Picture 6" descr="A person in a suit&#10;&#10;Description automatically generated with medium confidence">
            <a:extLst>
              <a:ext uri="{FF2B5EF4-FFF2-40B4-BE49-F238E27FC236}">
                <a16:creationId xmlns:a16="http://schemas.microsoft.com/office/drawing/2014/main" id="{EDB4918B-57EB-7ADD-0F57-AFC572680E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82" y="3429000"/>
            <a:ext cx="2690685" cy="2855182"/>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734555DA-F47A-B35B-D909-6D2D3B8429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7871" y="3476842"/>
            <a:ext cx="5473808" cy="2807339"/>
          </a:xfrm>
          <a:prstGeom prst="rect">
            <a:avLst/>
          </a:prstGeom>
        </p:spPr>
      </p:pic>
      <p:pic>
        <p:nvPicPr>
          <p:cNvPr id="11" name="Picture 10" descr="Text&#10;&#10;Description automatically generated">
            <a:extLst>
              <a:ext uri="{FF2B5EF4-FFF2-40B4-BE49-F238E27FC236}">
                <a16:creationId xmlns:a16="http://schemas.microsoft.com/office/drawing/2014/main" id="{090EDDEA-2FD0-C870-499B-6849DDA57042}"/>
              </a:ext>
            </a:extLst>
          </p:cNvPr>
          <p:cNvPicPr>
            <a:picLocks noChangeAspect="1"/>
          </p:cNvPicPr>
          <p:nvPr/>
        </p:nvPicPr>
        <p:blipFill rotWithShape="1">
          <a:blip r:embed="rId5">
            <a:extLst>
              <a:ext uri="{28A0092B-C50C-407E-A947-70E740481C1C}">
                <a14:useLocalDpi xmlns:a14="http://schemas.microsoft.com/office/drawing/2010/main" val="0"/>
              </a:ext>
            </a:extLst>
          </a:blip>
          <a:srcRect l="7988" t="17138"/>
          <a:stretch/>
        </p:blipFill>
        <p:spPr>
          <a:xfrm>
            <a:off x="9271916" y="3302091"/>
            <a:ext cx="2819165" cy="764594"/>
          </a:xfrm>
          <a:prstGeom prst="rect">
            <a:avLst/>
          </a:prstGeom>
        </p:spPr>
      </p:pic>
      <p:pic>
        <p:nvPicPr>
          <p:cNvPr id="13" name="Picture 12" descr="Logo&#10;&#10;Description automatically generated with low confidence">
            <a:extLst>
              <a:ext uri="{FF2B5EF4-FFF2-40B4-BE49-F238E27FC236}">
                <a16:creationId xmlns:a16="http://schemas.microsoft.com/office/drawing/2014/main" id="{B607A57C-E45D-91BE-2096-BDEB0D90D8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9037" y="4146828"/>
            <a:ext cx="2962963" cy="922722"/>
          </a:xfrm>
          <a:prstGeom prst="rect">
            <a:avLst/>
          </a:prstGeom>
        </p:spPr>
      </p:pic>
      <p:sp>
        <p:nvSpPr>
          <p:cNvPr id="14" name="Title 1">
            <a:extLst>
              <a:ext uri="{FF2B5EF4-FFF2-40B4-BE49-F238E27FC236}">
                <a16:creationId xmlns:a16="http://schemas.microsoft.com/office/drawing/2014/main" id="{15B67A08-39A6-9BFA-1A88-EA6A6D121674}"/>
              </a:ext>
            </a:extLst>
          </p:cNvPr>
          <p:cNvSpPr txBox="1">
            <a:spLocks/>
          </p:cNvSpPr>
          <p:nvPr/>
        </p:nvSpPr>
        <p:spPr>
          <a:xfrm>
            <a:off x="9128118" y="5149693"/>
            <a:ext cx="2962963" cy="1146227"/>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600" b="0" i="0" u="none" strike="noStrike" kern="1200" cap="none" spc="-50" normalizeH="0" baseline="0" noProof="0" dirty="0">
                <a:ln>
                  <a:noFill/>
                </a:ln>
                <a:solidFill>
                  <a:srgbClr val="FF0000"/>
                </a:solidFill>
                <a:effectLst/>
                <a:uLnTx/>
                <a:uFillTx/>
                <a:latin typeface="FS Me" panose="02000506040000020004" pitchFamily="2" charset="0"/>
                <a:ea typeface="+mj-ea"/>
                <a:cs typeface="+mj-cs"/>
              </a:rPr>
              <a:t>London Fire Commissioner</a:t>
            </a:r>
            <a:endParaRPr kumimoji="0" lang="en-GB" sz="3600" b="0" i="0" u="none" strike="noStrike" kern="1200" cap="none" spc="-50" normalizeH="0" baseline="0" noProof="0" dirty="0">
              <a:ln>
                <a:noFill/>
              </a:ln>
              <a:solidFill>
                <a:srgbClr val="FF0000"/>
              </a:solidFill>
              <a:effectLst/>
              <a:uLnTx/>
              <a:uFillTx/>
              <a:latin typeface="FS Me" panose="02000506040000020004" pitchFamily="2" charset="0"/>
              <a:ea typeface="+mj-ea"/>
              <a:cs typeface="+mj-cs"/>
            </a:endParaRPr>
          </a:p>
        </p:txBody>
      </p:sp>
    </p:spTree>
    <p:extLst>
      <p:ext uri="{BB962C8B-B14F-4D97-AF65-F5344CB8AC3E}">
        <p14:creationId xmlns:p14="http://schemas.microsoft.com/office/powerpoint/2010/main" val="3023848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A730-CE11-462A-9E12-9D9FAFD21CAA}"/>
              </a:ext>
            </a:extLst>
          </p:cNvPr>
          <p:cNvSpPr>
            <a:spLocks noGrp="1"/>
          </p:cNvSpPr>
          <p:nvPr>
            <p:ph type="title"/>
          </p:nvPr>
        </p:nvSpPr>
        <p:spPr>
          <a:xfrm>
            <a:off x="1143732" y="2791965"/>
            <a:ext cx="10199189" cy="919488"/>
          </a:xfrm>
        </p:spPr>
        <p:txBody>
          <a:bodyPr>
            <a:noAutofit/>
          </a:bodyPr>
          <a:lstStyle/>
          <a:p>
            <a:pPr algn="ctr"/>
            <a:r>
              <a:rPr lang="en-GB" sz="4400" b="1" dirty="0">
                <a:solidFill>
                  <a:schemeClr val="accent4"/>
                </a:solidFill>
                <a:latin typeface="Foco Age UK" panose="020B0504050202020203" pitchFamily="34" charset="0"/>
              </a:rPr>
              <a:t>AGE-FRIENDLY LONDON AND </a:t>
            </a:r>
            <a:br>
              <a:rPr lang="en-GB" sz="4400" b="1" dirty="0">
                <a:solidFill>
                  <a:schemeClr val="accent4"/>
                </a:solidFill>
                <a:latin typeface="Foco Age UK" panose="020B0504050202020203" pitchFamily="34" charset="0"/>
              </a:rPr>
            </a:br>
            <a:r>
              <a:rPr lang="en-GB" sz="4400" b="1" dirty="0">
                <a:solidFill>
                  <a:schemeClr val="accent4"/>
                </a:solidFill>
                <a:latin typeface="Foco Age UK" panose="020B0504050202020203" pitchFamily="34" charset="0"/>
              </a:rPr>
              <a:t>THE ACTION PLAN</a:t>
            </a:r>
          </a:p>
        </p:txBody>
      </p:sp>
      <p:sp>
        <p:nvSpPr>
          <p:cNvPr id="3" name="Content Placeholder 2">
            <a:extLst>
              <a:ext uri="{FF2B5EF4-FFF2-40B4-BE49-F238E27FC236}">
                <a16:creationId xmlns:a16="http://schemas.microsoft.com/office/drawing/2014/main" id="{6E56CD90-CC9E-6EBF-4EFD-8816E18420A4}"/>
              </a:ext>
            </a:extLst>
          </p:cNvPr>
          <p:cNvSpPr>
            <a:spLocks noGrp="1"/>
          </p:cNvSpPr>
          <p:nvPr>
            <p:ph idx="1"/>
          </p:nvPr>
        </p:nvSpPr>
        <p:spPr>
          <a:xfrm>
            <a:off x="603662" y="3992638"/>
            <a:ext cx="10984675" cy="2865362"/>
          </a:xfrm>
        </p:spPr>
        <p:txBody>
          <a:bodyPr>
            <a:normAutofit/>
          </a:bodyPr>
          <a:lstStyle/>
          <a:p>
            <a:pPr marL="201168" lvl="1" indent="0" algn="ctr">
              <a:lnSpc>
                <a:spcPct val="107000"/>
              </a:lnSpc>
              <a:spcAft>
                <a:spcPts val="1800"/>
              </a:spcAft>
              <a:buClr>
                <a:schemeClr val="tx1"/>
              </a:buClr>
              <a:buNone/>
            </a:pPr>
            <a:r>
              <a:rPr lang="en-GB" sz="3600" b="1" dirty="0">
                <a:solidFill>
                  <a:schemeClr val="tx1"/>
                </a:solidFill>
                <a:latin typeface="FS Me" panose="02000506040000020004" pitchFamily="2" charset="0"/>
                <a:cs typeface="Times New Roman" panose="02020603050405020304" pitchFamily="18" charset="0"/>
              </a:rPr>
              <a:t>ROSEMARY MAYES</a:t>
            </a:r>
          </a:p>
          <a:p>
            <a:pPr marL="201168" lvl="1" indent="0" algn="ctr">
              <a:lnSpc>
                <a:spcPct val="107000"/>
              </a:lnSpc>
              <a:spcAft>
                <a:spcPts val="1800"/>
              </a:spcAft>
              <a:buClr>
                <a:schemeClr val="tx1"/>
              </a:buClr>
              <a:buNone/>
            </a:pPr>
            <a:r>
              <a:rPr lang="en-GB" sz="3600" b="1" dirty="0">
                <a:solidFill>
                  <a:srgbClr val="012A3A"/>
                </a:solidFill>
                <a:latin typeface="FS Me" panose="02000506040000020004" pitchFamily="2" charset="0"/>
                <a:cs typeface="Times New Roman" panose="02020603050405020304" pitchFamily="18" charset="0"/>
              </a:rPr>
              <a:t>London Network of U3As representative on the London Age Friendly Forum (LAFF)</a:t>
            </a:r>
          </a:p>
          <a:p>
            <a:pPr marL="201168" lvl="1" indent="0" algn="ctr">
              <a:lnSpc>
                <a:spcPct val="107000"/>
              </a:lnSpc>
              <a:spcAft>
                <a:spcPts val="1800"/>
              </a:spcAft>
              <a:buClr>
                <a:schemeClr val="tx1"/>
              </a:buClr>
              <a:buNone/>
            </a:pPr>
            <a:endParaRPr lang="en-US" sz="3600" b="1" dirty="0">
              <a:solidFill>
                <a:srgbClr val="012A3A"/>
              </a:solidFill>
              <a:latin typeface="FS Me" panose="02000506040000020004" pitchFamily="2" charset="0"/>
              <a:cs typeface="Times New Roman" panose="02020603050405020304" pitchFamily="18" charset="0"/>
            </a:endParaRPr>
          </a:p>
        </p:txBody>
      </p:sp>
      <p:pic>
        <p:nvPicPr>
          <p:cNvPr id="4" name="Picture 2" descr="Image preview">
            <a:extLst>
              <a:ext uri="{FF2B5EF4-FFF2-40B4-BE49-F238E27FC236}">
                <a16:creationId xmlns:a16="http://schemas.microsoft.com/office/drawing/2014/main" id="{B258F53D-33F5-DD02-16FC-69507CA03FB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49055" y="53765"/>
            <a:ext cx="5107079" cy="227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627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ap, text&#10;&#10;Description automatically generated">
            <a:extLst>
              <a:ext uri="{FF2B5EF4-FFF2-40B4-BE49-F238E27FC236}">
                <a16:creationId xmlns:a16="http://schemas.microsoft.com/office/drawing/2014/main" id="{DE5A3561-C5AC-AEB0-6650-6EF895E5E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0950" y="1196975"/>
            <a:ext cx="5549900" cy="4464050"/>
          </a:xfrm>
          <a:prstGeom prst="rect">
            <a:avLst/>
          </a:prstGeom>
        </p:spPr>
      </p:pic>
      <p:sp>
        <p:nvSpPr>
          <p:cNvPr id="4" name="Title 1">
            <a:extLst>
              <a:ext uri="{FF2B5EF4-FFF2-40B4-BE49-F238E27FC236}">
                <a16:creationId xmlns:a16="http://schemas.microsoft.com/office/drawing/2014/main" id="{347AB41E-BA3E-E84E-113E-4E4D85DCE59E}"/>
              </a:ext>
            </a:extLst>
          </p:cNvPr>
          <p:cNvSpPr txBox="1">
            <a:spLocks/>
          </p:cNvSpPr>
          <p:nvPr/>
        </p:nvSpPr>
        <p:spPr>
          <a:xfrm>
            <a:off x="7270750" y="1196975"/>
            <a:ext cx="5549901" cy="4271191"/>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150" normalizeH="0" baseline="0" noProof="0" dirty="0">
                <a:ln>
                  <a:noFill/>
                </a:ln>
                <a:solidFill>
                  <a:prstClr val="black">
                    <a:lumMod val="85000"/>
                    <a:lumOff val="15000"/>
                  </a:prstClr>
                </a:solidFill>
                <a:effectLst/>
                <a:uLnTx/>
                <a:uFillTx/>
                <a:latin typeface="FS Me" panose="02000506040000020004" pitchFamily="2" charset="0"/>
                <a:ea typeface="+mj-ea"/>
                <a:cs typeface="Arial" panose="020B0604020202020204" pitchFamily="34" charset="0"/>
              </a:rPr>
              <a:t>14 of the 25 Assembly Members represent constituencies.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150" normalizeH="0" baseline="0" noProof="0" dirty="0">
                <a:ln>
                  <a:noFill/>
                </a:ln>
                <a:solidFill>
                  <a:prstClr val="black">
                    <a:lumMod val="85000"/>
                    <a:lumOff val="15000"/>
                  </a:prstClr>
                </a:solidFill>
                <a:effectLst/>
                <a:uLnTx/>
                <a:uFillTx/>
                <a:latin typeface="FS Me" panose="02000506040000020004" pitchFamily="2" charset="0"/>
                <a:ea typeface="+mj-ea"/>
                <a:cs typeface="Arial" panose="020B0604020202020204" pitchFamily="34" charset="0"/>
              </a:rPr>
              <a:t>These ‘super-constituencies’ can incorporate up to 3 boroughs</a:t>
            </a:r>
            <a:endParaRPr kumimoji="0" lang="en-GB" sz="3600" b="1" i="0" u="none" strike="noStrike" kern="1200" cap="none" spc="-50" normalizeH="0" baseline="0" noProof="0" dirty="0">
              <a:ln>
                <a:noFill/>
              </a:ln>
              <a:solidFill>
                <a:prstClr val="black">
                  <a:lumMod val="85000"/>
                  <a:lumOff val="15000"/>
                </a:prstClr>
              </a:solidFill>
              <a:effectLst/>
              <a:uLnTx/>
              <a:uFillTx/>
              <a:latin typeface="FS Me" panose="02000506040000020004" pitchFamily="2" charset="0"/>
              <a:ea typeface="+mj-ea"/>
              <a:cs typeface="Arial" panose="020B0604020202020204" pitchFamily="34" charset="0"/>
            </a:endParaRPr>
          </a:p>
        </p:txBody>
      </p:sp>
    </p:spTree>
    <p:extLst>
      <p:ext uri="{BB962C8B-B14F-4D97-AF65-F5344CB8AC3E}">
        <p14:creationId xmlns:p14="http://schemas.microsoft.com/office/powerpoint/2010/main" val="3707684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A730-CE11-462A-9E12-9D9FAFD21CAA}"/>
              </a:ext>
            </a:extLst>
          </p:cNvPr>
          <p:cNvSpPr>
            <a:spLocks noGrp="1"/>
          </p:cNvSpPr>
          <p:nvPr>
            <p:ph type="title"/>
          </p:nvPr>
        </p:nvSpPr>
        <p:spPr>
          <a:xfrm>
            <a:off x="2608223" y="520995"/>
            <a:ext cx="7386380" cy="919488"/>
          </a:xfrm>
        </p:spPr>
        <p:txBody>
          <a:bodyPr>
            <a:noAutofit/>
          </a:bodyPr>
          <a:lstStyle/>
          <a:p>
            <a:pPr algn="ctr"/>
            <a:r>
              <a:rPr lang="en-US" sz="4400" b="1" dirty="0">
                <a:solidFill>
                  <a:schemeClr val="accent4"/>
                </a:solidFill>
                <a:latin typeface="Foco Age UK" panose="020B0504050202020203" pitchFamily="34" charset="0"/>
              </a:rPr>
              <a:t>London Assembly Constituencies</a:t>
            </a:r>
            <a:endParaRPr lang="en-GB" sz="4400" b="1" dirty="0">
              <a:solidFill>
                <a:schemeClr val="accent4"/>
              </a:solidFill>
              <a:latin typeface="Foco Age UK" panose="020B0504050202020203" pitchFamily="34" charset="0"/>
            </a:endParaRPr>
          </a:p>
        </p:txBody>
      </p:sp>
      <p:sp>
        <p:nvSpPr>
          <p:cNvPr id="6" name="Content Placeholder 2">
            <a:extLst>
              <a:ext uri="{FF2B5EF4-FFF2-40B4-BE49-F238E27FC236}">
                <a16:creationId xmlns:a16="http://schemas.microsoft.com/office/drawing/2014/main" id="{1E0A3357-D247-7F4C-9B58-29E5F511BB9E}"/>
              </a:ext>
            </a:extLst>
          </p:cNvPr>
          <p:cNvSpPr txBox="1">
            <a:spLocks/>
          </p:cNvSpPr>
          <p:nvPr/>
        </p:nvSpPr>
        <p:spPr>
          <a:xfrm>
            <a:off x="797147" y="2073264"/>
            <a:ext cx="10597705" cy="348933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endParaRPr lang="en-GB" sz="3600" b="1" dirty="0">
              <a:latin typeface="FS Me" panose="02000506040000020004" pitchFamily="2"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F57D5333-4D78-D9C9-EA67-22876FA25DFF}"/>
              </a:ext>
            </a:extLst>
          </p:cNvPr>
          <p:cNvGraphicFramePr>
            <a:graphicFrameLocks noGrp="1"/>
          </p:cNvGraphicFramePr>
          <p:nvPr>
            <p:extLst>
              <p:ext uri="{D42A27DB-BD31-4B8C-83A1-F6EECF244321}">
                <p14:modId xmlns:p14="http://schemas.microsoft.com/office/powerpoint/2010/main" val="228132629"/>
              </p:ext>
            </p:extLst>
          </p:nvPr>
        </p:nvGraphicFramePr>
        <p:xfrm>
          <a:off x="609600" y="1562100"/>
          <a:ext cx="11150600" cy="4966209"/>
        </p:xfrm>
        <a:graphic>
          <a:graphicData uri="http://schemas.openxmlformats.org/drawingml/2006/table">
            <a:tbl>
              <a:tblPr firstRow="1" firstCol="1" bandRow="1">
                <a:tableStyleId>{5C22544A-7EE6-4342-B048-85BDC9FD1C3A}</a:tableStyleId>
              </a:tblPr>
              <a:tblGrid>
                <a:gridCol w="5575300">
                  <a:extLst>
                    <a:ext uri="{9D8B030D-6E8A-4147-A177-3AD203B41FA5}">
                      <a16:colId xmlns:a16="http://schemas.microsoft.com/office/drawing/2014/main" val="633651574"/>
                    </a:ext>
                  </a:extLst>
                </a:gridCol>
                <a:gridCol w="5575300">
                  <a:extLst>
                    <a:ext uri="{9D8B030D-6E8A-4147-A177-3AD203B41FA5}">
                      <a16:colId xmlns:a16="http://schemas.microsoft.com/office/drawing/2014/main" val="660824314"/>
                    </a:ext>
                  </a:extLst>
                </a:gridCol>
              </a:tblGrid>
              <a:tr h="320838">
                <a:tc>
                  <a:txBody>
                    <a:bodyPr/>
                    <a:lstStyle/>
                    <a:p>
                      <a:pPr marL="342900" lvl="0" indent="-342900">
                        <a:lnSpc>
                          <a:spcPct val="107000"/>
                        </a:lnSpc>
                        <a:buFont typeface="Courier New" panose="02070309020205020404" pitchFamily="49" charset="0"/>
                        <a:buChar char="o"/>
                      </a:pPr>
                      <a:r>
                        <a:rPr lang="en-GB" sz="2400" b="1">
                          <a:solidFill>
                            <a:schemeClr val="tx1"/>
                          </a:solidFill>
                          <a:effectLst/>
                          <a:latin typeface="FS Me" panose="02000506040000020004" pitchFamily="2" charset="0"/>
                        </a:rPr>
                        <a:t>Barnet and Camden</a:t>
                      </a:r>
                      <a:endParaRPr lang="en-GB" sz="2400" b="1">
                        <a:solidFill>
                          <a:schemeClr val="tx1"/>
                        </a:solidFill>
                        <a:effectLst/>
                        <a:latin typeface="FS Me" panose="02000506040000020004" pitchFamily="2"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marL="342900" lvl="0" indent="-342900">
                        <a:lnSpc>
                          <a:spcPct val="107000"/>
                        </a:lnSpc>
                        <a:spcAft>
                          <a:spcPts val="800"/>
                        </a:spcAft>
                        <a:buFont typeface="Courier New" panose="02070309020205020404" pitchFamily="49" charset="0"/>
                        <a:buChar char="o"/>
                      </a:pPr>
                      <a:r>
                        <a:rPr lang="en-GB" sz="2400" b="1">
                          <a:solidFill>
                            <a:schemeClr val="tx1"/>
                          </a:solidFill>
                          <a:effectLst/>
                          <a:latin typeface="FS Me" panose="02000506040000020004" pitchFamily="2" charset="0"/>
                        </a:rPr>
                        <a:t>Greenwich and Lewisham</a:t>
                      </a:r>
                      <a:endParaRPr lang="en-GB" sz="2400" b="1">
                        <a:solidFill>
                          <a:schemeClr val="tx1"/>
                        </a:solidFill>
                        <a:effectLst/>
                        <a:latin typeface="FS Me" panose="02000506040000020004" pitchFamily="2"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1005049214"/>
                  </a:ext>
                </a:extLst>
              </a:tr>
              <a:tr h="320838">
                <a:tc>
                  <a:txBody>
                    <a:bodyPr/>
                    <a:lstStyle/>
                    <a:p>
                      <a:pPr marL="342900" lvl="0" indent="-342900">
                        <a:lnSpc>
                          <a:spcPct val="107000"/>
                        </a:lnSpc>
                        <a:buFont typeface="Courier New" panose="02070309020205020404" pitchFamily="49" charset="0"/>
                        <a:buChar char="o"/>
                      </a:pPr>
                      <a:r>
                        <a:rPr lang="en-GB" sz="2400" b="1">
                          <a:solidFill>
                            <a:schemeClr val="tx1"/>
                          </a:solidFill>
                          <a:effectLst/>
                          <a:latin typeface="FS Me" panose="02000506040000020004" pitchFamily="2" charset="0"/>
                        </a:rPr>
                        <a:t>Bexley and Bromley</a:t>
                      </a:r>
                      <a:endParaRPr lang="en-GB" sz="2400" b="1">
                        <a:solidFill>
                          <a:schemeClr val="tx1"/>
                        </a:solidFill>
                        <a:effectLst/>
                        <a:latin typeface="FS Me" panose="02000506040000020004" pitchFamily="2"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marL="342900" lvl="0" indent="-342900">
                        <a:lnSpc>
                          <a:spcPct val="107000"/>
                        </a:lnSpc>
                        <a:spcAft>
                          <a:spcPts val="800"/>
                        </a:spcAft>
                        <a:buFont typeface="Courier New" panose="02070309020205020404" pitchFamily="49" charset="0"/>
                        <a:buChar char="o"/>
                      </a:pPr>
                      <a:r>
                        <a:rPr lang="en-GB" sz="2400" b="1">
                          <a:solidFill>
                            <a:schemeClr val="tx1"/>
                          </a:solidFill>
                          <a:effectLst/>
                          <a:latin typeface="FS Me" panose="02000506040000020004" pitchFamily="2" charset="0"/>
                        </a:rPr>
                        <a:t>Havering and Redbridge</a:t>
                      </a:r>
                      <a:endParaRPr lang="en-GB" sz="2400" b="1">
                        <a:solidFill>
                          <a:schemeClr val="tx1"/>
                        </a:solidFill>
                        <a:effectLst/>
                        <a:latin typeface="FS Me" panose="02000506040000020004" pitchFamily="2"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700846940"/>
                  </a:ext>
                </a:extLst>
              </a:tr>
              <a:tr h="320838">
                <a:tc>
                  <a:txBody>
                    <a:bodyPr/>
                    <a:lstStyle/>
                    <a:p>
                      <a:pPr marL="342900" lvl="0" indent="-342900">
                        <a:lnSpc>
                          <a:spcPct val="107000"/>
                        </a:lnSpc>
                        <a:buFont typeface="Courier New" panose="02070309020205020404" pitchFamily="49" charset="0"/>
                        <a:buChar char="o"/>
                      </a:pPr>
                      <a:r>
                        <a:rPr lang="en-GB" sz="2400" b="1" dirty="0">
                          <a:solidFill>
                            <a:schemeClr val="tx1"/>
                          </a:solidFill>
                          <a:effectLst/>
                          <a:latin typeface="FS Me" panose="02000506040000020004" pitchFamily="2" charset="0"/>
                        </a:rPr>
                        <a:t>Brent and Harrow</a:t>
                      </a:r>
                      <a:endParaRPr lang="en-GB" sz="2400" b="1" dirty="0">
                        <a:solidFill>
                          <a:schemeClr val="tx1"/>
                        </a:solidFill>
                        <a:effectLst/>
                        <a:latin typeface="FS Me" panose="02000506040000020004" pitchFamily="2"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marL="342900" lvl="0" indent="-342900">
                        <a:lnSpc>
                          <a:spcPct val="107000"/>
                        </a:lnSpc>
                        <a:spcAft>
                          <a:spcPts val="800"/>
                        </a:spcAft>
                        <a:buFont typeface="Courier New" panose="02070309020205020404" pitchFamily="49" charset="0"/>
                        <a:buChar char="o"/>
                      </a:pPr>
                      <a:r>
                        <a:rPr lang="en-GB" sz="2400" b="1">
                          <a:solidFill>
                            <a:schemeClr val="tx1"/>
                          </a:solidFill>
                          <a:effectLst/>
                          <a:latin typeface="FS Me" panose="02000506040000020004" pitchFamily="2" charset="0"/>
                        </a:rPr>
                        <a:t>Lambeth and Southwark</a:t>
                      </a:r>
                      <a:endParaRPr lang="en-GB" sz="2400" b="1">
                        <a:solidFill>
                          <a:schemeClr val="tx1"/>
                        </a:solidFill>
                        <a:effectLst/>
                        <a:latin typeface="FS Me" panose="02000506040000020004" pitchFamily="2"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3526273683"/>
                  </a:ext>
                </a:extLst>
              </a:tr>
              <a:tr h="972245">
                <a:tc>
                  <a:txBody>
                    <a:bodyPr/>
                    <a:lstStyle/>
                    <a:p>
                      <a:pPr marL="342900" lvl="0" indent="-342900">
                        <a:lnSpc>
                          <a:spcPct val="107000"/>
                        </a:lnSpc>
                        <a:buFont typeface="Courier New" panose="02070309020205020404" pitchFamily="49" charset="0"/>
                        <a:buChar char="o"/>
                      </a:pPr>
                      <a:r>
                        <a:rPr lang="en-GB" sz="2400" b="1" dirty="0">
                          <a:solidFill>
                            <a:schemeClr val="tx1"/>
                          </a:solidFill>
                          <a:effectLst/>
                          <a:latin typeface="FS Me" panose="02000506040000020004" pitchFamily="2" charset="0"/>
                        </a:rPr>
                        <a:t>City and East </a:t>
                      </a:r>
                      <a:r>
                        <a:rPr lang="en-GB" sz="2400" b="0" dirty="0">
                          <a:solidFill>
                            <a:schemeClr val="tx1"/>
                          </a:solidFill>
                          <a:effectLst/>
                          <a:latin typeface="FS Me" panose="02000506040000020004" pitchFamily="2" charset="0"/>
                        </a:rPr>
                        <a:t>(Barking and Dagenham, City of London, Newham, and Tower Hamlets)</a:t>
                      </a:r>
                      <a:endParaRPr lang="en-GB" sz="2400" b="0" dirty="0">
                        <a:solidFill>
                          <a:schemeClr val="tx1"/>
                        </a:solidFill>
                        <a:effectLst/>
                        <a:latin typeface="FS Me" panose="02000506040000020004" pitchFamily="2"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marL="342900" lvl="0" indent="-342900">
                        <a:lnSpc>
                          <a:spcPct val="107000"/>
                        </a:lnSpc>
                        <a:spcAft>
                          <a:spcPts val="800"/>
                        </a:spcAft>
                        <a:buFont typeface="Courier New" panose="02070309020205020404" pitchFamily="49" charset="0"/>
                        <a:buChar char="o"/>
                      </a:pPr>
                      <a:r>
                        <a:rPr lang="en-GB" sz="2400" b="1" dirty="0">
                          <a:solidFill>
                            <a:schemeClr val="tx1"/>
                          </a:solidFill>
                          <a:effectLst/>
                          <a:latin typeface="FS Me" panose="02000506040000020004" pitchFamily="2" charset="0"/>
                        </a:rPr>
                        <a:t>Merton and Wandsworth</a:t>
                      </a:r>
                      <a:endParaRPr lang="en-GB" sz="2400" b="1" dirty="0">
                        <a:solidFill>
                          <a:schemeClr val="tx1"/>
                        </a:solidFill>
                        <a:effectLst/>
                        <a:latin typeface="FS Me" panose="02000506040000020004" pitchFamily="2"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2377640312"/>
                  </a:ext>
                </a:extLst>
              </a:tr>
              <a:tr h="642638">
                <a:tc>
                  <a:txBody>
                    <a:bodyPr/>
                    <a:lstStyle/>
                    <a:p>
                      <a:pPr marL="342900" lvl="0" indent="-342900">
                        <a:lnSpc>
                          <a:spcPct val="107000"/>
                        </a:lnSpc>
                        <a:buFont typeface="Courier New" panose="02070309020205020404" pitchFamily="49" charset="0"/>
                        <a:buChar char="o"/>
                      </a:pPr>
                      <a:r>
                        <a:rPr lang="en-GB" sz="2400" b="1">
                          <a:solidFill>
                            <a:schemeClr val="tx1"/>
                          </a:solidFill>
                          <a:effectLst/>
                          <a:latin typeface="FS Me" panose="02000506040000020004" pitchFamily="2" charset="0"/>
                        </a:rPr>
                        <a:t>Croydon and Sutton</a:t>
                      </a:r>
                      <a:endParaRPr lang="en-GB" sz="2400" b="1">
                        <a:solidFill>
                          <a:schemeClr val="tx1"/>
                        </a:solidFill>
                        <a:effectLst/>
                        <a:latin typeface="FS Me" panose="02000506040000020004" pitchFamily="2"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marL="342900" lvl="0" indent="-342900">
                        <a:lnSpc>
                          <a:spcPct val="107000"/>
                        </a:lnSpc>
                        <a:spcAft>
                          <a:spcPts val="800"/>
                        </a:spcAft>
                        <a:buFont typeface="Courier New" panose="02070309020205020404" pitchFamily="49" charset="0"/>
                        <a:buChar char="o"/>
                      </a:pPr>
                      <a:r>
                        <a:rPr lang="en-GB" sz="2400" b="1" dirty="0">
                          <a:solidFill>
                            <a:schemeClr val="tx1"/>
                          </a:solidFill>
                          <a:effectLst/>
                          <a:latin typeface="FS Me" panose="02000506040000020004" pitchFamily="2" charset="0"/>
                        </a:rPr>
                        <a:t>North East </a:t>
                      </a:r>
                      <a:r>
                        <a:rPr lang="en-GB" sz="2400" b="0" dirty="0">
                          <a:solidFill>
                            <a:schemeClr val="tx1"/>
                          </a:solidFill>
                          <a:effectLst/>
                          <a:latin typeface="FS Me" panose="02000506040000020004" pitchFamily="2" charset="0"/>
                        </a:rPr>
                        <a:t>(Hackney, Islington, and Waltham Forest)</a:t>
                      </a:r>
                      <a:endParaRPr lang="en-GB" sz="2400" b="0" dirty="0">
                        <a:solidFill>
                          <a:schemeClr val="tx1"/>
                        </a:solidFill>
                        <a:effectLst/>
                        <a:latin typeface="FS Me" panose="02000506040000020004" pitchFamily="2"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3087671691"/>
                  </a:ext>
                </a:extLst>
              </a:tr>
              <a:tr h="642638">
                <a:tc>
                  <a:txBody>
                    <a:bodyPr/>
                    <a:lstStyle/>
                    <a:p>
                      <a:pPr marL="342900" lvl="0" indent="-342900">
                        <a:lnSpc>
                          <a:spcPct val="107000"/>
                        </a:lnSpc>
                        <a:buFont typeface="Courier New" panose="02070309020205020404" pitchFamily="49" charset="0"/>
                        <a:buChar char="o"/>
                      </a:pPr>
                      <a:r>
                        <a:rPr lang="en-GB" sz="2400" b="1">
                          <a:solidFill>
                            <a:schemeClr val="tx1"/>
                          </a:solidFill>
                          <a:effectLst/>
                          <a:latin typeface="FS Me" panose="02000506040000020004" pitchFamily="2" charset="0"/>
                        </a:rPr>
                        <a:t>Ealing and Hillingdon</a:t>
                      </a:r>
                      <a:endParaRPr lang="en-GB" sz="2400" b="1">
                        <a:solidFill>
                          <a:schemeClr val="tx1"/>
                        </a:solidFill>
                        <a:effectLst/>
                        <a:latin typeface="FS Me" panose="02000506040000020004" pitchFamily="2"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marL="342900" lvl="0" indent="-342900">
                        <a:lnSpc>
                          <a:spcPct val="107000"/>
                        </a:lnSpc>
                        <a:spcAft>
                          <a:spcPts val="800"/>
                        </a:spcAft>
                        <a:buFont typeface="Courier New" panose="02070309020205020404" pitchFamily="49" charset="0"/>
                        <a:buChar char="o"/>
                      </a:pPr>
                      <a:r>
                        <a:rPr lang="en-GB" sz="2400" b="1" dirty="0">
                          <a:solidFill>
                            <a:schemeClr val="tx1"/>
                          </a:solidFill>
                          <a:effectLst/>
                          <a:latin typeface="FS Me" panose="02000506040000020004" pitchFamily="2" charset="0"/>
                        </a:rPr>
                        <a:t>South West </a:t>
                      </a:r>
                      <a:r>
                        <a:rPr lang="en-GB" sz="2400" b="0" dirty="0">
                          <a:solidFill>
                            <a:schemeClr val="tx1"/>
                          </a:solidFill>
                          <a:effectLst/>
                          <a:latin typeface="FS Me" panose="02000506040000020004" pitchFamily="2" charset="0"/>
                        </a:rPr>
                        <a:t>(Hounslow, Kingston, and Richmond) </a:t>
                      </a:r>
                      <a:endParaRPr lang="en-GB" sz="2400" b="0" dirty="0">
                        <a:solidFill>
                          <a:schemeClr val="tx1"/>
                        </a:solidFill>
                        <a:effectLst/>
                        <a:latin typeface="FS Me" panose="02000506040000020004" pitchFamily="2"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2362297952"/>
                  </a:ext>
                </a:extLst>
              </a:tr>
              <a:tr h="972245">
                <a:tc>
                  <a:txBody>
                    <a:bodyPr/>
                    <a:lstStyle/>
                    <a:p>
                      <a:pPr marL="342900" lvl="0" indent="-342900">
                        <a:lnSpc>
                          <a:spcPct val="107000"/>
                        </a:lnSpc>
                        <a:buFont typeface="Courier New" panose="02070309020205020404" pitchFamily="49" charset="0"/>
                        <a:buChar char="o"/>
                      </a:pPr>
                      <a:r>
                        <a:rPr lang="en-GB" sz="2400" b="1">
                          <a:solidFill>
                            <a:schemeClr val="tx1"/>
                          </a:solidFill>
                          <a:effectLst/>
                          <a:latin typeface="FS Me" panose="02000506040000020004" pitchFamily="2" charset="0"/>
                        </a:rPr>
                        <a:t>Enfield and Haringey</a:t>
                      </a:r>
                      <a:endParaRPr lang="en-GB" sz="2400" b="1">
                        <a:solidFill>
                          <a:schemeClr val="tx1"/>
                        </a:solidFill>
                        <a:effectLst/>
                        <a:latin typeface="FS Me" panose="02000506040000020004" pitchFamily="2"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marL="342900" lvl="0" indent="-342900">
                        <a:lnSpc>
                          <a:spcPct val="107000"/>
                        </a:lnSpc>
                        <a:spcAft>
                          <a:spcPts val="800"/>
                        </a:spcAft>
                        <a:buFont typeface="Courier New" panose="02070309020205020404" pitchFamily="49" charset="0"/>
                        <a:buChar char="o"/>
                      </a:pPr>
                      <a:r>
                        <a:rPr lang="en-GB" sz="2400" b="1" dirty="0">
                          <a:solidFill>
                            <a:schemeClr val="tx1"/>
                          </a:solidFill>
                          <a:effectLst/>
                          <a:latin typeface="FS Me" panose="02000506040000020004" pitchFamily="2" charset="0"/>
                        </a:rPr>
                        <a:t>West Central </a:t>
                      </a:r>
                      <a:r>
                        <a:rPr lang="en-GB" sz="2400" b="0" dirty="0">
                          <a:solidFill>
                            <a:schemeClr val="tx1"/>
                          </a:solidFill>
                          <a:effectLst/>
                          <a:latin typeface="FS Me" panose="02000506040000020004" pitchFamily="2" charset="0"/>
                        </a:rPr>
                        <a:t>(Hammersmith and Fulham, Kensington, Chelsea, and Westminster)</a:t>
                      </a:r>
                      <a:endParaRPr lang="en-GB" sz="2400" b="0" dirty="0">
                        <a:solidFill>
                          <a:schemeClr val="tx1"/>
                        </a:solidFill>
                        <a:effectLst/>
                        <a:latin typeface="FS Me" panose="02000506040000020004" pitchFamily="2"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1640081196"/>
                  </a:ext>
                </a:extLst>
              </a:tr>
            </a:tbl>
          </a:graphicData>
        </a:graphic>
      </p:graphicFrame>
    </p:spTree>
    <p:extLst>
      <p:ext uri="{BB962C8B-B14F-4D97-AF65-F5344CB8AC3E}">
        <p14:creationId xmlns:p14="http://schemas.microsoft.com/office/powerpoint/2010/main" val="2288163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A730-CE11-462A-9E12-9D9FAFD21CAA}"/>
              </a:ext>
            </a:extLst>
          </p:cNvPr>
          <p:cNvSpPr>
            <a:spLocks noGrp="1"/>
          </p:cNvSpPr>
          <p:nvPr>
            <p:ph type="title"/>
          </p:nvPr>
        </p:nvSpPr>
        <p:spPr>
          <a:xfrm>
            <a:off x="2608223" y="520995"/>
            <a:ext cx="7386380" cy="919488"/>
          </a:xfrm>
        </p:spPr>
        <p:txBody>
          <a:bodyPr>
            <a:noAutofit/>
          </a:bodyPr>
          <a:lstStyle/>
          <a:p>
            <a:pPr algn="ctr"/>
            <a:r>
              <a:rPr lang="en-US" sz="4400" b="1" dirty="0">
                <a:solidFill>
                  <a:schemeClr val="accent4"/>
                </a:solidFill>
                <a:latin typeface="Foco Age UK" panose="020B0504050202020203" pitchFamily="34" charset="0"/>
              </a:rPr>
              <a:t>What’s changed?</a:t>
            </a:r>
            <a:endParaRPr lang="en-GB" sz="4400" b="1" dirty="0">
              <a:solidFill>
                <a:schemeClr val="accent4"/>
              </a:solidFill>
              <a:latin typeface="Foco Age UK" panose="020B0504050202020203" pitchFamily="34" charset="0"/>
            </a:endParaRPr>
          </a:p>
        </p:txBody>
      </p:sp>
      <p:sp>
        <p:nvSpPr>
          <p:cNvPr id="3" name="Content Placeholder 2">
            <a:extLst>
              <a:ext uri="{FF2B5EF4-FFF2-40B4-BE49-F238E27FC236}">
                <a16:creationId xmlns:a16="http://schemas.microsoft.com/office/drawing/2014/main" id="{6E56CD90-CC9E-6EBF-4EFD-8816E18420A4}"/>
              </a:ext>
            </a:extLst>
          </p:cNvPr>
          <p:cNvSpPr>
            <a:spLocks noGrp="1"/>
          </p:cNvSpPr>
          <p:nvPr>
            <p:ph idx="1"/>
          </p:nvPr>
        </p:nvSpPr>
        <p:spPr>
          <a:xfrm>
            <a:off x="797147" y="3429000"/>
            <a:ext cx="4801773" cy="2641600"/>
          </a:xfrm>
        </p:spPr>
        <p:txBody>
          <a:bodyPr>
            <a:noAutofit/>
          </a:bodyPr>
          <a:lstStyle/>
          <a:p>
            <a:pPr>
              <a:buFont typeface="Arial" panose="020B0604020202020204" pitchFamily="34" charset="0"/>
              <a:buChar char="•"/>
            </a:pPr>
            <a:r>
              <a:rPr lang="en-GB" sz="2800" dirty="0">
                <a:latin typeface="FS Me" panose="02000506040000020004" pitchFamily="2" charset="0"/>
              </a:rPr>
              <a:t> </a:t>
            </a:r>
            <a:r>
              <a:rPr lang="en-GB" sz="2400" b="1" u="sng" dirty="0">
                <a:solidFill>
                  <a:schemeClr val="tx1"/>
                </a:solidFill>
                <a:latin typeface="FS Me" panose="02000506040000020004" pitchFamily="2" charset="0"/>
              </a:rPr>
              <a:t>A UK Passport</a:t>
            </a:r>
          </a:p>
          <a:p>
            <a:pPr>
              <a:buFont typeface="Arial" panose="020B0604020202020204" pitchFamily="34" charset="0"/>
              <a:buChar char="•"/>
            </a:pPr>
            <a:r>
              <a:rPr lang="en-GB" sz="2400" b="1" u="sng" dirty="0">
                <a:solidFill>
                  <a:schemeClr val="tx1"/>
                </a:solidFill>
                <a:latin typeface="FS Me" panose="02000506040000020004" pitchFamily="2" charset="0"/>
              </a:rPr>
              <a:t> A driving license issued in the UK, any of the Channel Islands, the Isle of Man, or an EEA state</a:t>
            </a:r>
          </a:p>
          <a:p>
            <a:pPr>
              <a:buFont typeface="Arial" panose="020B0604020202020204" pitchFamily="34" charset="0"/>
              <a:buChar char="•"/>
            </a:pPr>
            <a:r>
              <a:rPr lang="en-GB" sz="2400" b="1" u="sng" dirty="0">
                <a:solidFill>
                  <a:schemeClr val="tx1"/>
                </a:solidFill>
                <a:latin typeface="FS Me" panose="02000506040000020004" pitchFamily="2" charset="0"/>
              </a:rPr>
              <a:t> A passport from a country in the EEA or Commonwealth </a:t>
            </a:r>
          </a:p>
          <a:p>
            <a:pPr>
              <a:buFont typeface="Arial" panose="020B0604020202020204" pitchFamily="34" charset="0"/>
              <a:buChar char="•"/>
            </a:pPr>
            <a:endParaRPr lang="en-US" sz="2400" b="1" dirty="0">
              <a:latin typeface="FS Me" panose="02000506040000020004" pitchFamily="2"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7769BBB1-50DA-5F51-351D-4296B147C656}"/>
              </a:ext>
            </a:extLst>
          </p:cNvPr>
          <p:cNvSpPr txBox="1">
            <a:spLocks/>
          </p:cNvSpPr>
          <p:nvPr/>
        </p:nvSpPr>
        <p:spPr>
          <a:xfrm>
            <a:off x="5943601" y="3330269"/>
            <a:ext cx="4925820" cy="264160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GB" sz="2800" dirty="0">
                <a:latin typeface="FS Me" panose="02000506040000020004" pitchFamily="2" charset="0"/>
              </a:rPr>
              <a:t> </a:t>
            </a:r>
            <a:r>
              <a:rPr lang="en-GB" sz="2400" b="1" u="sng" dirty="0">
                <a:latin typeface="FS Me" panose="02000506040000020004" pitchFamily="2" charset="0"/>
              </a:rPr>
              <a:t>An Older persons Freedom Pass</a:t>
            </a:r>
          </a:p>
          <a:p>
            <a:pPr>
              <a:buFont typeface="Arial" panose="020B0604020202020204" pitchFamily="34" charset="0"/>
              <a:buChar char="•"/>
            </a:pPr>
            <a:r>
              <a:rPr lang="en-GB" sz="2400" b="1" u="sng" dirty="0">
                <a:latin typeface="FS Me" panose="02000506040000020004" pitchFamily="2" charset="0"/>
                <a:cs typeface="Times New Roman" panose="02020603050405020304" pitchFamily="18" charset="0"/>
              </a:rPr>
              <a:t> A Disabled Persons Freedom Pass</a:t>
            </a:r>
          </a:p>
          <a:p>
            <a:pPr>
              <a:buFont typeface="Arial" panose="020B0604020202020204" pitchFamily="34" charset="0"/>
              <a:buChar char="•"/>
            </a:pPr>
            <a:r>
              <a:rPr lang="en-GB" sz="2400" b="1" u="sng" dirty="0">
                <a:latin typeface="FS Me" panose="02000506040000020004" pitchFamily="2" charset="0"/>
                <a:cs typeface="Times New Roman" panose="02020603050405020304" pitchFamily="18" charset="0"/>
              </a:rPr>
              <a:t> A 60+ Oyster Card</a:t>
            </a:r>
          </a:p>
          <a:p>
            <a:pPr>
              <a:buFont typeface="Arial" panose="020B0604020202020204" pitchFamily="34" charset="0"/>
              <a:buChar char="•"/>
            </a:pPr>
            <a:r>
              <a:rPr lang="en-GB" sz="2400" b="1" u="sng" dirty="0">
                <a:latin typeface="FS Me" panose="02000506040000020004" pitchFamily="2" charset="0"/>
                <a:cs typeface="Times New Roman" panose="02020603050405020304" pitchFamily="18" charset="0"/>
              </a:rPr>
              <a:t> A Blue Badge </a:t>
            </a:r>
          </a:p>
          <a:p>
            <a:pPr>
              <a:buFont typeface="Arial" panose="020B0604020202020204" pitchFamily="34" charset="0"/>
              <a:buChar char="•"/>
            </a:pPr>
            <a:r>
              <a:rPr lang="en-GB" sz="2400" b="1" u="sng" dirty="0">
                <a:latin typeface="FS Me" panose="02000506040000020004" pitchFamily="2" charset="0"/>
                <a:cs typeface="Times New Roman" panose="02020603050405020304" pitchFamily="18" charset="0"/>
              </a:rPr>
              <a:t> An Older persons Bus Pass (UK)</a:t>
            </a:r>
            <a:endParaRPr lang="en-GB" sz="2200" b="1" u="sng" dirty="0">
              <a:latin typeface="FS Me" panose="02000506040000020004" pitchFamily="2" charset="0"/>
              <a:cs typeface="Times New Roman" panose="02020603050405020304" pitchFamily="18" charset="0"/>
            </a:endParaRPr>
          </a:p>
          <a:p>
            <a:pPr>
              <a:buFont typeface="Arial" panose="020B0604020202020204" pitchFamily="34" charset="0"/>
              <a:buChar char="•"/>
            </a:pPr>
            <a:endParaRPr lang="en-US" sz="2400" b="1" dirty="0">
              <a:latin typeface="FS Me" panose="02000506040000020004" pitchFamily="2"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1E0A3357-D247-7F4C-9B58-29E5F511BB9E}"/>
              </a:ext>
            </a:extLst>
          </p:cNvPr>
          <p:cNvSpPr txBox="1">
            <a:spLocks/>
          </p:cNvSpPr>
          <p:nvPr/>
        </p:nvSpPr>
        <p:spPr>
          <a:xfrm>
            <a:off x="797147" y="1752105"/>
            <a:ext cx="10597705" cy="68263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a:solidFill>
                  <a:srgbClr val="0070C0"/>
                </a:solidFill>
                <a:latin typeface="FS Me" panose="02000506040000020004" pitchFamily="2" charset="0"/>
                <a:cs typeface="Times New Roman" panose="02020603050405020304" pitchFamily="18" charset="0"/>
              </a:rPr>
              <a:t>Photo ID</a:t>
            </a:r>
          </a:p>
          <a:p>
            <a:pPr>
              <a:buFont typeface="Arial" panose="020B0604020202020204" pitchFamily="34" charset="0"/>
              <a:buChar char="•"/>
            </a:pPr>
            <a:r>
              <a:rPr lang="en-US" sz="2400" b="1" dirty="0">
                <a:latin typeface="FS Me" panose="02000506040000020004" pitchFamily="2" charset="0"/>
                <a:cs typeface="Times New Roman" panose="02020603050405020304" pitchFamily="18" charset="0"/>
              </a:rPr>
              <a:t> You </a:t>
            </a:r>
            <a:r>
              <a:rPr lang="en-GB" sz="2400" b="1" dirty="0">
                <a:latin typeface="FS Me" panose="02000506040000020004" pitchFamily="2" charset="0"/>
                <a:cs typeface="Times New Roman" panose="02020603050405020304" pitchFamily="18" charset="0"/>
              </a:rPr>
              <a:t>must now present a form of accepted photo ID when voting at a polling station on election day.</a:t>
            </a:r>
          </a:p>
        </p:txBody>
      </p:sp>
    </p:spTree>
    <p:extLst>
      <p:ext uri="{BB962C8B-B14F-4D97-AF65-F5344CB8AC3E}">
        <p14:creationId xmlns:p14="http://schemas.microsoft.com/office/powerpoint/2010/main" val="3648232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A730-CE11-462A-9E12-9D9FAFD21CAA}"/>
              </a:ext>
            </a:extLst>
          </p:cNvPr>
          <p:cNvSpPr>
            <a:spLocks noGrp="1"/>
          </p:cNvSpPr>
          <p:nvPr>
            <p:ph type="title"/>
          </p:nvPr>
        </p:nvSpPr>
        <p:spPr>
          <a:xfrm>
            <a:off x="2608223" y="520995"/>
            <a:ext cx="7386380" cy="919488"/>
          </a:xfrm>
        </p:spPr>
        <p:txBody>
          <a:bodyPr>
            <a:noAutofit/>
          </a:bodyPr>
          <a:lstStyle/>
          <a:p>
            <a:pPr algn="ctr"/>
            <a:r>
              <a:rPr lang="en-US" sz="4400" b="1" dirty="0">
                <a:solidFill>
                  <a:schemeClr val="accent4"/>
                </a:solidFill>
                <a:latin typeface="Foco Age UK" panose="020B0504050202020203" pitchFamily="34" charset="0"/>
              </a:rPr>
              <a:t>What’s changed?</a:t>
            </a:r>
            <a:endParaRPr lang="en-GB" sz="4400" b="1" dirty="0">
              <a:solidFill>
                <a:schemeClr val="accent4"/>
              </a:solidFill>
              <a:latin typeface="Foco Age UK" panose="020B0504050202020203" pitchFamily="34" charset="0"/>
            </a:endParaRPr>
          </a:p>
        </p:txBody>
      </p:sp>
      <p:sp>
        <p:nvSpPr>
          <p:cNvPr id="6" name="Content Placeholder 2">
            <a:extLst>
              <a:ext uri="{FF2B5EF4-FFF2-40B4-BE49-F238E27FC236}">
                <a16:creationId xmlns:a16="http://schemas.microsoft.com/office/drawing/2014/main" id="{1E0A3357-D247-7F4C-9B58-29E5F511BB9E}"/>
              </a:ext>
            </a:extLst>
          </p:cNvPr>
          <p:cNvSpPr txBox="1">
            <a:spLocks/>
          </p:cNvSpPr>
          <p:nvPr/>
        </p:nvSpPr>
        <p:spPr>
          <a:xfrm>
            <a:off x="797147" y="2073264"/>
            <a:ext cx="10597705" cy="348933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a:solidFill>
                  <a:srgbClr val="0070C0"/>
                </a:solidFill>
                <a:latin typeface="FS Me" panose="02000506040000020004" pitchFamily="2" charset="0"/>
                <a:cs typeface="Times New Roman" panose="02020603050405020304" pitchFamily="18" charset="0"/>
              </a:rPr>
              <a:t>Photo ID</a:t>
            </a:r>
            <a:br>
              <a:rPr lang="en-US" sz="3600" b="1" dirty="0">
                <a:solidFill>
                  <a:srgbClr val="0070C0"/>
                </a:solidFill>
                <a:latin typeface="FS Me" panose="02000506040000020004" pitchFamily="2" charset="0"/>
                <a:cs typeface="Times New Roman" panose="02020603050405020304" pitchFamily="18" charset="0"/>
              </a:rPr>
            </a:br>
            <a:endParaRPr lang="en-US" sz="1050" b="1" dirty="0">
              <a:solidFill>
                <a:srgbClr val="0070C0"/>
              </a:solidFill>
              <a:latin typeface="FS Me" panose="02000506040000020004" pitchFamily="2" charset="0"/>
              <a:cs typeface="Times New Roman" panose="02020603050405020304" pitchFamily="18" charset="0"/>
            </a:endParaRPr>
          </a:p>
          <a:p>
            <a:pPr>
              <a:buFont typeface="Arial" panose="020B0604020202020204" pitchFamily="34" charset="0"/>
              <a:buChar char="•"/>
            </a:pPr>
            <a:r>
              <a:rPr lang="en-US" sz="3600" b="1" dirty="0">
                <a:latin typeface="FS Me" panose="02000506040000020004" pitchFamily="2" charset="0"/>
                <a:cs typeface="Times New Roman" panose="02020603050405020304" pitchFamily="18" charset="0"/>
              </a:rPr>
              <a:t> </a:t>
            </a:r>
            <a:r>
              <a:rPr lang="en-GB" sz="3600" b="1" dirty="0">
                <a:latin typeface="FS Me" panose="02000506040000020004" pitchFamily="2" charset="0"/>
                <a:cs typeface="Times New Roman" panose="02020603050405020304" pitchFamily="18" charset="0"/>
              </a:rPr>
              <a:t>Form of ID still valid if past expiration date.</a:t>
            </a:r>
            <a:br>
              <a:rPr lang="en-GB" sz="3600" b="1" dirty="0">
                <a:latin typeface="FS Me" panose="02000506040000020004" pitchFamily="2" charset="0"/>
                <a:cs typeface="Times New Roman" panose="02020603050405020304" pitchFamily="18" charset="0"/>
              </a:rPr>
            </a:br>
            <a:endParaRPr lang="en-GB" sz="3600" b="1" dirty="0">
              <a:latin typeface="FS Me" panose="02000506040000020004" pitchFamily="2" charset="0"/>
              <a:cs typeface="Times New Roman" panose="02020603050405020304" pitchFamily="18" charset="0"/>
            </a:endParaRPr>
          </a:p>
          <a:p>
            <a:pPr>
              <a:buFont typeface="Arial" panose="020B0604020202020204" pitchFamily="34" charset="0"/>
              <a:buChar char="•"/>
            </a:pPr>
            <a:r>
              <a:rPr lang="en-US" sz="3600" b="1" dirty="0">
                <a:latin typeface="FS Me" panose="02000506040000020004" pitchFamily="2" charset="0"/>
                <a:cs typeface="Times New Roman" panose="02020603050405020304" pitchFamily="18" charset="0"/>
              </a:rPr>
              <a:t> B</a:t>
            </a:r>
            <a:r>
              <a:rPr lang="en-GB" sz="3600" b="1" dirty="0" err="1">
                <a:latin typeface="FS Me" panose="02000506040000020004" pitchFamily="2" charset="0"/>
                <a:cs typeface="Times New Roman" panose="02020603050405020304" pitchFamily="18" charset="0"/>
              </a:rPr>
              <a:t>ut</a:t>
            </a:r>
            <a:r>
              <a:rPr lang="en-GB" sz="3600" b="1" dirty="0">
                <a:latin typeface="FS Me" panose="02000506040000020004" pitchFamily="2" charset="0"/>
                <a:cs typeface="Times New Roman" panose="02020603050405020304" pitchFamily="18" charset="0"/>
              </a:rPr>
              <a:t> must bear a good enough resemblance to you – at polling station staff discretion.</a:t>
            </a:r>
          </a:p>
          <a:p>
            <a:pPr>
              <a:buFont typeface="Arial" panose="020B0604020202020204" pitchFamily="34" charset="0"/>
              <a:buChar char="•"/>
            </a:pPr>
            <a:endParaRPr lang="en-GB" sz="3600" b="1" dirty="0">
              <a:latin typeface="FS Me" panose="02000506040000020004" pitchFamily="2" charset="0"/>
              <a:cs typeface="Times New Roman" panose="02020603050405020304" pitchFamily="18" charset="0"/>
            </a:endParaRPr>
          </a:p>
        </p:txBody>
      </p:sp>
    </p:spTree>
    <p:extLst>
      <p:ext uri="{BB962C8B-B14F-4D97-AF65-F5344CB8AC3E}">
        <p14:creationId xmlns:p14="http://schemas.microsoft.com/office/powerpoint/2010/main" val="2021006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A730-CE11-462A-9E12-9D9FAFD21CAA}"/>
              </a:ext>
            </a:extLst>
          </p:cNvPr>
          <p:cNvSpPr>
            <a:spLocks noGrp="1"/>
          </p:cNvSpPr>
          <p:nvPr>
            <p:ph type="title"/>
          </p:nvPr>
        </p:nvSpPr>
        <p:spPr>
          <a:xfrm>
            <a:off x="2608223" y="520995"/>
            <a:ext cx="7386380" cy="919488"/>
          </a:xfrm>
        </p:spPr>
        <p:txBody>
          <a:bodyPr>
            <a:noAutofit/>
          </a:bodyPr>
          <a:lstStyle/>
          <a:p>
            <a:pPr algn="ctr"/>
            <a:r>
              <a:rPr lang="en-US" sz="4400" b="1" dirty="0">
                <a:solidFill>
                  <a:schemeClr val="accent4"/>
                </a:solidFill>
                <a:latin typeface="Foco Age UK" panose="020B0504050202020203" pitchFamily="34" charset="0"/>
              </a:rPr>
              <a:t>What’s changed?</a:t>
            </a:r>
            <a:endParaRPr lang="en-GB" sz="4400" b="1" dirty="0">
              <a:solidFill>
                <a:schemeClr val="accent4"/>
              </a:solidFill>
              <a:latin typeface="Foco Age UK" panose="020B0504050202020203" pitchFamily="34" charset="0"/>
            </a:endParaRPr>
          </a:p>
        </p:txBody>
      </p:sp>
      <p:sp>
        <p:nvSpPr>
          <p:cNvPr id="6" name="Content Placeholder 2">
            <a:extLst>
              <a:ext uri="{FF2B5EF4-FFF2-40B4-BE49-F238E27FC236}">
                <a16:creationId xmlns:a16="http://schemas.microsoft.com/office/drawing/2014/main" id="{1E0A3357-D247-7F4C-9B58-29E5F511BB9E}"/>
              </a:ext>
            </a:extLst>
          </p:cNvPr>
          <p:cNvSpPr txBox="1">
            <a:spLocks/>
          </p:cNvSpPr>
          <p:nvPr/>
        </p:nvSpPr>
        <p:spPr>
          <a:xfrm>
            <a:off x="809847" y="1781164"/>
            <a:ext cx="11280553" cy="434023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a:solidFill>
                  <a:srgbClr val="0070C0"/>
                </a:solidFill>
                <a:latin typeface="FS Me" panose="02000506040000020004" pitchFamily="2" charset="0"/>
                <a:cs typeface="Times New Roman" panose="02020603050405020304" pitchFamily="18" charset="0"/>
              </a:rPr>
              <a:t>Voter Authority Certificate</a:t>
            </a:r>
            <a:br>
              <a:rPr lang="en-US" sz="3600" b="1" dirty="0">
                <a:solidFill>
                  <a:srgbClr val="0070C0"/>
                </a:solidFill>
                <a:latin typeface="FS Me" panose="02000506040000020004" pitchFamily="2" charset="0"/>
                <a:cs typeface="Times New Roman" panose="02020603050405020304" pitchFamily="18" charset="0"/>
              </a:rPr>
            </a:br>
            <a:endParaRPr lang="en-US" sz="1050" b="1" dirty="0">
              <a:solidFill>
                <a:srgbClr val="0070C0"/>
              </a:solidFill>
              <a:latin typeface="FS Me" panose="02000506040000020004" pitchFamily="2" charset="0"/>
              <a:cs typeface="Times New Roman" panose="02020603050405020304" pitchFamily="18" charset="0"/>
            </a:endParaRPr>
          </a:p>
          <a:p>
            <a:pPr>
              <a:buFont typeface="Arial" panose="020B0604020202020204" pitchFamily="34" charset="0"/>
              <a:buChar char="•"/>
            </a:pPr>
            <a:r>
              <a:rPr lang="en-US" sz="3600" b="1" dirty="0">
                <a:latin typeface="FS Me" panose="02000506040000020004" pitchFamily="2" charset="0"/>
                <a:cs typeface="Times New Roman" panose="02020603050405020304" pitchFamily="18" charset="0"/>
              </a:rPr>
              <a:t> </a:t>
            </a:r>
            <a:r>
              <a:rPr lang="en-GB" sz="2400" b="1" dirty="0">
                <a:latin typeface="FS Me" panose="02000506040000020004" pitchFamily="2" charset="0"/>
                <a:cs typeface="Times New Roman" panose="02020603050405020304" pitchFamily="18" charset="0"/>
              </a:rPr>
              <a:t>A free form of identification, should you not hold any accepted photo ID.</a:t>
            </a:r>
          </a:p>
          <a:p>
            <a:pPr>
              <a:buFont typeface="Arial" panose="020B0604020202020204" pitchFamily="34" charset="0"/>
              <a:buChar char="•"/>
            </a:pPr>
            <a:r>
              <a:rPr lang="en-GB" sz="3200" b="1" dirty="0">
                <a:latin typeface="FS Me" panose="02000506040000020004" pitchFamily="2" charset="0"/>
                <a:cs typeface="Times New Roman" panose="02020603050405020304" pitchFamily="18" charset="0"/>
              </a:rPr>
              <a:t>Apply online:  </a:t>
            </a:r>
            <a:r>
              <a:rPr lang="en-GB" sz="2800" b="1" i="1" u="sng" dirty="0">
                <a:solidFill>
                  <a:srgbClr val="0070C0"/>
                </a:solidFill>
                <a:latin typeface="FS Me" panose="02000506040000020004" pitchFamily="2" charset="0"/>
                <a:cs typeface="Times New Roman" panose="02020603050405020304" pitchFamily="18" charset="0"/>
              </a:rPr>
              <a:t>https://voter-authority-certificate.service.gov.uk</a:t>
            </a:r>
            <a:br>
              <a:rPr lang="en-GB" sz="2800" b="1" i="1" u="sng" dirty="0">
                <a:solidFill>
                  <a:srgbClr val="0070C0"/>
                </a:solidFill>
                <a:latin typeface="FS Me" panose="02000506040000020004" pitchFamily="2" charset="0"/>
                <a:cs typeface="Times New Roman" panose="02020603050405020304" pitchFamily="18" charset="0"/>
              </a:rPr>
            </a:br>
            <a:endParaRPr lang="en-GB" sz="1000" b="1" i="1" u="sng" dirty="0">
              <a:solidFill>
                <a:srgbClr val="0070C0"/>
              </a:solidFill>
              <a:latin typeface="FS Me" panose="02000506040000020004" pitchFamily="2" charset="0"/>
              <a:cs typeface="Times New Roman" panose="02020603050405020304" pitchFamily="18" charset="0"/>
            </a:endParaRPr>
          </a:p>
          <a:p>
            <a:pPr marL="0" indent="0">
              <a:buNone/>
            </a:pPr>
            <a:r>
              <a:rPr lang="en-GB" sz="3200" dirty="0">
                <a:latin typeface="FS Me" panose="02000506040000020004" pitchFamily="2" charset="0"/>
                <a:cs typeface="Times New Roman" panose="02020603050405020304" pitchFamily="18" charset="0"/>
              </a:rPr>
              <a:t>When applying you will need to provide:</a:t>
            </a:r>
          </a:p>
          <a:p>
            <a:pPr>
              <a:buFont typeface="Arial" panose="020B0604020202020204" pitchFamily="34" charset="0"/>
              <a:buChar char="•"/>
            </a:pPr>
            <a:r>
              <a:rPr lang="en-GB" sz="2400" b="1" dirty="0">
                <a:latin typeface="FS Me" panose="02000506040000020004" pitchFamily="2" charset="0"/>
                <a:cs typeface="Times New Roman" panose="02020603050405020304" pitchFamily="18" charset="0"/>
              </a:rPr>
              <a:t> A photo of yourself</a:t>
            </a:r>
          </a:p>
          <a:p>
            <a:pPr>
              <a:buFont typeface="Arial" panose="020B0604020202020204" pitchFamily="34" charset="0"/>
              <a:buChar char="•"/>
            </a:pPr>
            <a:r>
              <a:rPr lang="en-GB" sz="2400" b="1" dirty="0">
                <a:latin typeface="FS Me" panose="02000506040000020004" pitchFamily="2" charset="0"/>
                <a:cs typeface="Times New Roman" panose="02020603050405020304" pitchFamily="18" charset="0"/>
              </a:rPr>
              <a:t> Your date of birth</a:t>
            </a:r>
          </a:p>
          <a:p>
            <a:pPr>
              <a:buFont typeface="Arial" panose="020B0604020202020204" pitchFamily="34" charset="0"/>
              <a:buChar char="•"/>
            </a:pPr>
            <a:r>
              <a:rPr lang="en-GB" sz="2400" b="1" dirty="0">
                <a:latin typeface="FS Me" panose="02000506040000020004" pitchFamily="2" charset="0"/>
                <a:cs typeface="Times New Roman" panose="02020603050405020304" pitchFamily="18" charset="0"/>
              </a:rPr>
              <a:t> Your National Insurance number</a:t>
            </a:r>
          </a:p>
          <a:p>
            <a:pPr>
              <a:buFont typeface="Arial" panose="020B0604020202020204" pitchFamily="34" charset="0"/>
              <a:buChar char="•"/>
            </a:pPr>
            <a:endParaRPr lang="en-GB" sz="3600" b="1" dirty="0">
              <a:latin typeface="FS Me" panose="02000506040000020004" pitchFamily="2" charset="0"/>
              <a:cs typeface="Times New Roman" panose="02020603050405020304" pitchFamily="18" charset="0"/>
            </a:endParaRPr>
          </a:p>
        </p:txBody>
      </p:sp>
    </p:spTree>
    <p:extLst>
      <p:ext uri="{BB962C8B-B14F-4D97-AF65-F5344CB8AC3E}">
        <p14:creationId xmlns:p14="http://schemas.microsoft.com/office/powerpoint/2010/main" val="2590792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A730-CE11-462A-9E12-9D9FAFD21CAA}"/>
              </a:ext>
            </a:extLst>
          </p:cNvPr>
          <p:cNvSpPr>
            <a:spLocks noGrp="1"/>
          </p:cNvSpPr>
          <p:nvPr>
            <p:ph type="title"/>
          </p:nvPr>
        </p:nvSpPr>
        <p:spPr>
          <a:xfrm>
            <a:off x="2608223" y="520995"/>
            <a:ext cx="7386380" cy="919488"/>
          </a:xfrm>
        </p:spPr>
        <p:txBody>
          <a:bodyPr>
            <a:noAutofit/>
          </a:bodyPr>
          <a:lstStyle/>
          <a:p>
            <a:pPr algn="ctr"/>
            <a:r>
              <a:rPr lang="en-US" sz="4400" b="1" dirty="0">
                <a:solidFill>
                  <a:schemeClr val="accent4"/>
                </a:solidFill>
                <a:latin typeface="Foco Age UK" panose="020B0504050202020203" pitchFamily="34" charset="0"/>
              </a:rPr>
              <a:t>What’s changed?</a:t>
            </a:r>
            <a:endParaRPr lang="en-GB" sz="4400" b="1" dirty="0">
              <a:solidFill>
                <a:schemeClr val="accent4"/>
              </a:solidFill>
              <a:latin typeface="Foco Age UK" panose="020B0504050202020203" pitchFamily="34" charset="0"/>
            </a:endParaRPr>
          </a:p>
        </p:txBody>
      </p:sp>
      <p:sp>
        <p:nvSpPr>
          <p:cNvPr id="6" name="Content Placeholder 2">
            <a:extLst>
              <a:ext uri="{FF2B5EF4-FFF2-40B4-BE49-F238E27FC236}">
                <a16:creationId xmlns:a16="http://schemas.microsoft.com/office/drawing/2014/main" id="{1E0A3357-D247-7F4C-9B58-29E5F511BB9E}"/>
              </a:ext>
            </a:extLst>
          </p:cNvPr>
          <p:cNvSpPr txBox="1">
            <a:spLocks/>
          </p:cNvSpPr>
          <p:nvPr/>
        </p:nvSpPr>
        <p:spPr>
          <a:xfrm>
            <a:off x="268174" y="1743064"/>
            <a:ext cx="11593626" cy="434023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GB" sz="3200" b="1" dirty="0">
                <a:latin typeface="FS Me" panose="02000506040000020004" pitchFamily="2" charset="0"/>
                <a:cs typeface="Times New Roman" panose="02020603050405020304" pitchFamily="18" charset="0"/>
              </a:rPr>
              <a:t> </a:t>
            </a:r>
            <a:r>
              <a:rPr lang="en-GB" sz="2800" b="1" dirty="0">
                <a:solidFill>
                  <a:srgbClr val="0070C0"/>
                </a:solidFill>
                <a:latin typeface="FS Me" panose="02000506040000020004" pitchFamily="2" charset="0"/>
                <a:cs typeface="Times New Roman" panose="02020603050405020304" pitchFamily="18" charset="0"/>
              </a:rPr>
              <a:t>All Mayoral elections now use </a:t>
            </a:r>
            <a:r>
              <a:rPr lang="en-GB" sz="3600" b="1" i="1" dirty="0">
                <a:solidFill>
                  <a:srgbClr val="0070C0"/>
                </a:solidFill>
                <a:latin typeface="FS Me" panose="02000506040000020004" pitchFamily="2" charset="0"/>
                <a:cs typeface="Times New Roman" panose="02020603050405020304" pitchFamily="18" charset="0"/>
              </a:rPr>
              <a:t>first-past-the-post</a:t>
            </a:r>
            <a:r>
              <a:rPr lang="en-GB" sz="2800" b="1" dirty="0">
                <a:solidFill>
                  <a:srgbClr val="0070C0"/>
                </a:solidFill>
                <a:latin typeface="FS Me" panose="02000506040000020004" pitchFamily="2" charset="0"/>
                <a:cs typeface="Times New Roman" panose="02020603050405020304" pitchFamily="18" charset="0"/>
              </a:rPr>
              <a:t>.</a:t>
            </a:r>
          </a:p>
          <a:p>
            <a:pPr marL="0" indent="0">
              <a:buNone/>
            </a:pPr>
            <a:r>
              <a:rPr lang="en-GB" sz="3200" b="1" dirty="0">
                <a:latin typeface="FS Me" panose="02000506040000020004" pitchFamily="2" charset="0"/>
                <a:cs typeface="Times New Roman" panose="02020603050405020304" pitchFamily="18" charset="0"/>
              </a:rPr>
              <a:t>	</a:t>
            </a:r>
            <a:r>
              <a:rPr lang="en-GB" sz="2800" b="1" dirty="0">
                <a:solidFill>
                  <a:srgbClr val="0070C0"/>
                </a:solidFill>
                <a:latin typeface="FS Me" panose="02000506040000020004" pitchFamily="2" charset="0"/>
                <a:cs typeface="Times New Roman" panose="02020603050405020304" pitchFamily="18" charset="0"/>
              </a:rPr>
              <a:t>•</a:t>
            </a:r>
            <a:r>
              <a:rPr lang="en-GB" sz="3200" b="1" dirty="0">
                <a:latin typeface="FS Me" panose="02000506040000020004" pitchFamily="2" charset="0"/>
                <a:cs typeface="Times New Roman" panose="02020603050405020304" pitchFamily="18" charset="0"/>
              </a:rPr>
              <a:t> </a:t>
            </a:r>
            <a:r>
              <a:rPr lang="en-GB" sz="2800" dirty="0">
                <a:latin typeface="FS Me" panose="02000506040000020004" pitchFamily="2" charset="0"/>
                <a:cs typeface="Times New Roman" panose="02020603050405020304" pitchFamily="18" charset="0"/>
              </a:rPr>
              <a:t>A single ‘X’ next to one candidate only, on your pink ballot paper.</a:t>
            </a:r>
          </a:p>
          <a:p>
            <a:pPr marL="0" indent="0">
              <a:buNone/>
            </a:pPr>
            <a:r>
              <a:rPr lang="en-GB" sz="2800" dirty="0">
                <a:latin typeface="FS Me" panose="02000506040000020004" pitchFamily="2" charset="0"/>
                <a:cs typeface="Times New Roman" panose="02020603050405020304" pitchFamily="18" charset="0"/>
              </a:rPr>
              <a:t>	</a:t>
            </a:r>
            <a:r>
              <a:rPr lang="en-GB" sz="2800" dirty="0">
                <a:solidFill>
                  <a:srgbClr val="0070C0"/>
                </a:solidFill>
                <a:latin typeface="FS Me" panose="02000506040000020004" pitchFamily="2" charset="0"/>
                <a:cs typeface="Times New Roman" panose="02020603050405020304" pitchFamily="18" charset="0"/>
              </a:rPr>
              <a:t> • </a:t>
            </a:r>
            <a:r>
              <a:rPr lang="en-GB" sz="2800" dirty="0">
                <a:solidFill>
                  <a:schemeClr val="tx1"/>
                </a:solidFill>
                <a:latin typeface="FS Me" panose="02000506040000020004" pitchFamily="2" charset="0"/>
                <a:cs typeface="Times New Roman" panose="02020603050405020304" pitchFamily="18" charset="0"/>
              </a:rPr>
              <a:t>Indicating multiple preferences could now result in your vote not being counted.</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prstClr val="black"/>
                </a:solidFill>
                <a:effectLst/>
                <a:uLnTx/>
                <a:uFillTx/>
                <a:latin typeface="FS Me" panose="02000506040000020004" pitchFamily="2" charset="0"/>
                <a:ea typeface="+mn-ea"/>
                <a:cs typeface="Times New Roman" panose="02020603050405020304" pitchFamily="18" charset="0"/>
              </a:rPr>
              <a:t> </a:t>
            </a:r>
            <a:r>
              <a:rPr kumimoji="0" lang="en-GB" sz="2800" b="1" i="0" u="none" strike="noStrike" kern="1200" cap="none" spc="0" normalizeH="0" baseline="0" noProof="0" dirty="0">
                <a:ln>
                  <a:noFill/>
                </a:ln>
                <a:solidFill>
                  <a:srgbClr val="0070C0"/>
                </a:solidFill>
                <a:effectLst/>
                <a:uLnTx/>
                <a:uFillTx/>
                <a:latin typeface="FS Me" panose="02000506040000020004" pitchFamily="2" charset="0"/>
                <a:ea typeface="+mn-ea"/>
                <a:cs typeface="Times New Roman" panose="02020603050405020304" pitchFamily="18" charset="0"/>
              </a:rPr>
              <a:t>Voting for London Assembly Members is unchanged</a:t>
            </a:r>
          </a:p>
          <a:p>
            <a:pPr marL="0" marR="0" lvl="0" indent="0" algn="l" defTabSz="457200" rtl="0" eaLnBrk="1" fontAlgn="auto" latinLnBrk="0" hangingPunct="1">
              <a:lnSpc>
                <a:spcPct val="100000"/>
              </a:lnSpc>
              <a:spcBef>
                <a:spcPts val="0"/>
              </a:spcBef>
              <a:spcAft>
                <a:spcPts val="0"/>
              </a:spcAft>
              <a:buClrTx/>
              <a:buSzTx/>
              <a:buNone/>
              <a:tabLst/>
              <a:defRPr/>
            </a:pPr>
            <a:r>
              <a:rPr lang="en-GB" sz="3200" b="1" dirty="0">
                <a:solidFill>
                  <a:prstClr val="black"/>
                </a:solidFill>
                <a:latin typeface="FS Me" panose="02000506040000020004" pitchFamily="2" charset="0"/>
                <a:cs typeface="Times New Roman" panose="02020603050405020304" pitchFamily="18" charset="0"/>
              </a:rPr>
              <a:t>		</a:t>
            </a:r>
            <a:r>
              <a:rPr lang="en-GB" sz="3200" dirty="0">
                <a:solidFill>
                  <a:srgbClr val="0070C0"/>
                </a:solidFill>
                <a:latin typeface="FS Me" panose="02000506040000020004" pitchFamily="2" charset="0"/>
                <a:cs typeface="Times New Roman" panose="02020603050405020304" pitchFamily="18" charset="0"/>
              </a:rPr>
              <a:t> </a:t>
            </a:r>
            <a:r>
              <a:rPr lang="en-GB" sz="2800" dirty="0">
                <a:solidFill>
                  <a:srgbClr val="0070C0"/>
                </a:solidFill>
                <a:latin typeface="FS Me" panose="02000506040000020004" pitchFamily="2" charset="0"/>
                <a:cs typeface="Times New Roman" panose="02020603050405020304" pitchFamily="18" charset="0"/>
              </a:rPr>
              <a:t>• </a:t>
            </a:r>
            <a:r>
              <a:rPr lang="en-GB" sz="2800" dirty="0">
                <a:solidFill>
                  <a:prstClr val="black"/>
                </a:solidFill>
                <a:latin typeface="FS Me" panose="02000506040000020004" pitchFamily="2" charset="0"/>
                <a:cs typeface="Times New Roman" panose="02020603050405020304" pitchFamily="18" charset="0"/>
              </a:rPr>
              <a:t>A single ‘X’ next to your preferred constituency candidate on your yellow ballot paper.</a:t>
            </a:r>
          </a:p>
          <a:p>
            <a:pPr marL="0" marR="0" lvl="0" indent="0" algn="l" defTabSz="457200" rtl="0" eaLnBrk="1" fontAlgn="auto" latinLnBrk="0" hangingPunct="1">
              <a:lnSpc>
                <a:spcPct val="100000"/>
              </a:lnSpc>
              <a:spcBef>
                <a:spcPts val="0"/>
              </a:spcBef>
              <a:spcAft>
                <a:spcPts val="0"/>
              </a:spcAft>
              <a:buClrTx/>
              <a:buSzTx/>
              <a:buNone/>
              <a:tabLst/>
              <a:defRPr/>
            </a:pPr>
            <a:r>
              <a:rPr lang="en-GB" sz="2800" dirty="0">
                <a:solidFill>
                  <a:prstClr val="black"/>
                </a:solidFill>
                <a:latin typeface="FS Me" panose="02000506040000020004" pitchFamily="2" charset="0"/>
                <a:cs typeface="Times New Roman" panose="02020603050405020304" pitchFamily="18" charset="0"/>
              </a:rPr>
              <a:t>		</a:t>
            </a:r>
            <a:r>
              <a:rPr lang="en-GB" sz="2800" dirty="0">
                <a:solidFill>
                  <a:srgbClr val="0070C0"/>
                </a:solidFill>
                <a:latin typeface="FS Me" panose="02000506040000020004" pitchFamily="2" charset="0"/>
                <a:cs typeface="Times New Roman" panose="02020603050405020304" pitchFamily="18" charset="0"/>
              </a:rPr>
              <a:t> •  </a:t>
            </a:r>
            <a:r>
              <a:rPr lang="en-GB" sz="2800" dirty="0">
                <a:solidFill>
                  <a:prstClr val="black"/>
                </a:solidFill>
                <a:latin typeface="FS Me" panose="02000506040000020004" pitchFamily="2" charset="0"/>
                <a:cs typeface="Times New Roman" panose="02020603050405020304" pitchFamily="18" charset="0"/>
              </a:rPr>
              <a:t>A single ‘X’ next to your preferred London-wide candidate on your orange ballot paper.</a:t>
            </a:r>
          </a:p>
          <a:p>
            <a:pPr marL="0" marR="0" lvl="0" indent="0" algn="l" defTabSz="457200" rtl="0" eaLnBrk="1" fontAlgn="auto" latinLnBrk="0" hangingPunct="1">
              <a:lnSpc>
                <a:spcPct val="100000"/>
              </a:lnSpc>
              <a:spcBef>
                <a:spcPts val="0"/>
              </a:spcBef>
              <a:spcAft>
                <a:spcPts val="0"/>
              </a:spcAft>
              <a:buClrTx/>
              <a:buSzTx/>
              <a:buNone/>
              <a:tabLst/>
              <a:defRPr/>
            </a:pPr>
            <a:endParaRPr kumimoji="0" lang="en-GB" sz="3200" i="0" u="none" strike="noStrike" kern="1200" cap="none" spc="0" normalizeH="0" baseline="0" noProof="0" dirty="0">
              <a:ln>
                <a:noFill/>
              </a:ln>
              <a:solidFill>
                <a:prstClr val="black"/>
              </a:solidFill>
              <a:effectLst/>
              <a:uLnTx/>
              <a:uFillTx/>
              <a:latin typeface="FS Me" panose="02000506040000020004" pitchFamily="2" charset="0"/>
              <a:ea typeface="+mn-ea"/>
              <a:cs typeface="Times New Roman" panose="02020603050405020304" pitchFamily="18" charset="0"/>
            </a:endParaRPr>
          </a:p>
          <a:p>
            <a:pPr marL="0" indent="0">
              <a:buNone/>
            </a:pPr>
            <a:endParaRPr lang="en-GB" sz="3200" dirty="0">
              <a:solidFill>
                <a:schemeClr val="tx1"/>
              </a:solidFill>
              <a:latin typeface="FS Me" panose="02000506040000020004" pitchFamily="2" charset="0"/>
              <a:cs typeface="Times New Roman" panose="02020603050405020304" pitchFamily="18" charset="0"/>
            </a:endParaRPr>
          </a:p>
          <a:p>
            <a:pPr marL="0" indent="0">
              <a:buNone/>
            </a:pPr>
            <a:br>
              <a:rPr lang="en-GB" sz="3200" b="1" dirty="0">
                <a:latin typeface="FS Me" panose="02000506040000020004" pitchFamily="2" charset="0"/>
                <a:cs typeface="Times New Roman" panose="02020603050405020304" pitchFamily="18" charset="0"/>
              </a:rPr>
            </a:br>
            <a:br>
              <a:rPr lang="en-GB" sz="3200" b="1" dirty="0">
                <a:latin typeface="FS Me" panose="02000506040000020004" pitchFamily="2" charset="0"/>
                <a:cs typeface="Times New Roman" panose="02020603050405020304" pitchFamily="18" charset="0"/>
              </a:rPr>
            </a:br>
            <a:br>
              <a:rPr lang="en-GB" sz="3200" b="1" dirty="0">
                <a:latin typeface="FS Me" panose="02000506040000020004" pitchFamily="2" charset="0"/>
                <a:cs typeface="Times New Roman" panose="02020603050405020304" pitchFamily="18" charset="0"/>
              </a:rPr>
            </a:br>
            <a:endParaRPr lang="en-GB" sz="3200" b="1" dirty="0">
              <a:latin typeface="FS Me" panose="02000506040000020004" pitchFamily="2"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prstClr val="black"/>
                </a:solidFill>
                <a:effectLst/>
                <a:uLnTx/>
                <a:uFillTx/>
                <a:latin typeface="FS Me" panose="02000506040000020004" pitchFamily="2" charset="0"/>
                <a:ea typeface="+mn-ea"/>
                <a:cs typeface="Times New Roman" panose="02020603050405020304" pitchFamily="18" charset="0"/>
              </a:rPr>
              <a:t> All Mayoral elections now use first-past-the-post.</a:t>
            </a:r>
            <a:endParaRPr kumimoji="0" lang="en-GB" sz="1000" b="1" i="1" u="sng" strike="noStrike" kern="1200" cap="none" spc="0" normalizeH="0" baseline="0" noProof="0" dirty="0">
              <a:ln>
                <a:noFill/>
              </a:ln>
              <a:solidFill>
                <a:srgbClr val="0070C0"/>
              </a:solidFill>
              <a:effectLst/>
              <a:uLnTx/>
              <a:uFillTx/>
              <a:latin typeface="FS Me" panose="02000506040000020004" pitchFamily="2" charset="0"/>
              <a:ea typeface="+mn-ea"/>
              <a:cs typeface="Times New Roman" panose="02020603050405020304" pitchFamily="18" charset="0"/>
            </a:endParaRPr>
          </a:p>
          <a:p>
            <a:pPr>
              <a:buFont typeface="Arial" panose="020B0604020202020204" pitchFamily="34" charset="0"/>
              <a:buChar char="•"/>
            </a:pPr>
            <a:endParaRPr lang="en-GB" sz="1000" b="1" i="1" u="sng" dirty="0">
              <a:solidFill>
                <a:srgbClr val="0070C0"/>
              </a:solidFill>
              <a:latin typeface="FS Me" panose="02000506040000020004" pitchFamily="2" charset="0"/>
              <a:cs typeface="Times New Roman" panose="02020603050405020304" pitchFamily="18" charset="0"/>
            </a:endParaRPr>
          </a:p>
        </p:txBody>
      </p:sp>
    </p:spTree>
    <p:extLst>
      <p:ext uri="{BB962C8B-B14F-4D97-AF65-F5344CB8AC3E}">
        <p14:creationId xmlns:p14="http://schemas.microsoft.com/office/powerpoint/2010/main" val="3928263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A730-CE11-462A-9E12-9D9FAFD21CAA}"/>
              </a:ext>
            </a:extLst>
          </p:cNvPr>
          <p:cNvSpPr>
            <a:spLocks noGrp="1"/>
          </p:cNvSpPr>
          <p:nvPr>
            <p:ph type="title"/>
          </p:nvPr>
        </p:nvSpPr>
        <p:spPr>
          <a:xfrm>
            <a:off x="489262" y="401828"/>
            <a:ext cx="10199189" cy="919488"/>
          </a:xfrm>
        </p:spPr>
        <p:txBody>
          <a:bodyPr>
            <a:normAutofit/>
          </a:bodyPr>
          <a:lstStyle/>
          <a:p>
            <a:r>
              <a:rPr lang="en-US" sz="4000" b="1" dirty="0">
                <a:solidFill>
                  <a:schemeClr val="accent4"/>
                </a:solidFill>
                <a:latin typeface="Foco Age UK" panose="020B0504050202020203" pitchFamily="34" charset="0"/>
              </a:rPr>
              <a:t>Alternative methods of voting</a:t>
            </a:r>
            <a:endParaRPr lang="en-GB" sz="4000" b="1" dirty="0">
              <a:solidFill>
                <a:schemeClr val="accent4"/>
              </a:solidFill>
              <a:latin typeface="Foco Age UK" panose="020B0504050202020203" pitchFamily="34" charset="0"/>
            </a:endParaRPr>
          </a:p>
        </p:txBody>
      </p:sp>
      <p:sp>
        <p:nvSpPr>
          <p:cNvPr id="3" name="Content Placeholder 2">
            <a:extLst>
              <a:ext uri="{FF2B5EF4-FFF2-40B4-BE49-F238E27FC236}">
                <a16:creationId xmlns:a16="http://schemas.microsoft.com/office/drawing/2014/main" id="{6E56CD90-CC9E-6EBF-4EFD-8816E18420A4}"/>
              </a:ext>
            </a:extLst>
          </p:cNvPr>
          <p:cNvSpPr>
            <a:spLocks noGrp="1"/>
          </p:cNvSpPr>
          <p:nvPr>
            <p:ph idx="1"/>
          </p:nvPr>
        </p:nvSpPr>
        <p:spPr>
          <a:xfrm>
            <a:off x="357085" y="1909572"/>
            <a:ext cx="10984675" cy="4546600"/>
          </a:xfrm>
        </p:spPr>
        <p:txBody>
          <a:bodyPr>
            <a:normAutofit lnSpcReduction="1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dirty="0">
                <a:ln>
                  <a:noFill/>
                </a:ln>
                <a:solidFill>
                  <a:srgbClr val="0070C0"/>
                </a:solidFill>
                <a:effectLst/>
                <a:uLnTx/>
                <a:uFillTx/>
                <a:latin typeface="FS Me" panose="02000506040000020004" pitchFamily="2" charset="0"/>
              </a:rPr>
              <a:t>Postal vote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FS Me" panose="02000506040000020004" pitchFamily="2" charset="0"/>
              </a:rPr>
              <a:t>No need to present a form of photo ID or Voter Authority Certificate.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FS Me" panose="02000506040000020004" pitchFamily="2" charset="0"/>
              </a:rPr>
              <a:t>Apply online: </a:t>
            </a:r>
            <a:r>
              <a:rPr kumimoji="0" lang="en-GB" sz="2800" b="1" i="1" u="sng" strike="noStrike" kern="1200" cap="none" spc="0" normalizeH="0" baseline="0" noProof="0" dirty="0">
                <a:ln>
                  <a:noFill/>
                </a:ln>
                <a:solidFill>
                  <a:srgbClr val="0070C0"/>
                </a:solidFill>
                <a:effectLst/>
                <a:uLnTx/>
                <a:uFillTx/>
                <a:latin typeface="FS Me" panose="02000506040000020004" pitchFamily="2" charset="0"/>
                <a:hlinkClick r:id="rId3"/>
              </a:rPr>
              <a:t>www.gov.uk/apply-postal-vote</a:t>
            </a:r>
            <a:br>
              <a:rPr kumimoji="0" lang="en-GB" sz="2800" b="1" i="1" u="sng" strike="noStrike" kern="1200" cap="none" spc="0" normalizeH="0" baseline="0" noProof="0" dirty="0">
                <a:ln>
                  <a:noFill/>
                </a:ln>
                <a:solidFill>
                  <a:srgbClr val="0070C0"/>
                </a:solidFill>
                <a:effectLst/>
                <a:uLnTx/>
                <a:uFillTx/>
                <a:latin typeface="FS Me" panose="02000506040000020004" pitchFamily="2" charset="0"/>
              </a:rPr>
            </a:br>
            <a:endParaRPr kumimoji="0" lang="en-GB" sz="2800" b="1" i="1" u="sng" strike="noStrike" kern="1200" cap="none" spc="0" normalizeH="0" baseline="0" noProof="0" dirty="0">
              <a:ln>
                <a:noFill/>
              </a:ln>
              <a:solidFill>
                <a:srgbClr val="0070C0"/>
              </a:solidFill>
              <a:effectLst/>
              <a:uLnTx/>
              <a:uFillTx/>
              <a:latin typeface="FS Me" panose="020005060400000200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FS Me" panose="02000506040000020004" pitchFamily="2" charset="0"/>
              </a:rPr>
              <a:t>You will need to provide: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FS Me" panose="02000506040000020004" pitchFamily="2" charset="0"/>
              </a:rPr>
              <a:t>The address where you are registered to vote.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FS Me" panose="02000506040000020004" pitchFamily="2" charset="0"/>
              </a:rPr>
              <a:t>Your National Insurance number, or other identifying documents (e.g. passport).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FS Me" panose="02000506040000020004" pitchFamily="2" charset="0"/>
              </a:rPr>
              <a:t>The specific date of the election you want to make a postal vote.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FS Me" panose="02000506040000020004" pitchFamily="2" charset="0"/>
              </a:rPr>
              <a:t>A photo of your handwritten signature in black ink on plain white paper.</a:t>
            </a:r>
          </a:p>
          <a:p>
            <a:pPr marL="201168" lvl="1" indent="0">
              <a:lnSpc>
                <a:spcPct val="107000"/>
              </a:lnSpc>
              <a:spcAft>
                <a:spcPts val="1800"/>
              </a:spcAft>
              <a:buClr>
                <a:schemeClr val="tx1"/>
              </a:buClr>
              <a:buNone/>
            </a:pPr>
            <a:endParaRPr lang="en-GB" sz="3000" dirty="0">
              <a:solidFill>
                <a:srgbClr val="012A3A"/>
              </a:solidFill>
              <a:latin typeface="FS Me" panose="02000506040000020004" pitchFamily="2" charset="0"/>
              <a:cs typeface="Times New Roman" panose="02020603050405020304" pitchFamily="18" charset="0"/>
            </a:endParaRPr>
          </a:p>
        </p:txBody>
      </p:sp>
    </p:spTree>
    <p:extLst>
      <p:ext uri="{BB962C8B-B14F-4D97-AF65-F5344CB8AC3E}">
        <p14:creationId xmlns:p14="http://schemas.microsoft.com/office/powerpoint/2010/main" val="2083144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A730-CE11-462A-9E12-9D9FAFD21CAA}"/>
              </a:ext>
            </a:extLst>
          </p:cNvPr>
          <p:cNvSpPr>
            <a:spLocks noGrp="1"/>
          </p:cNvSpPr>
          <p:nvPr>
            <p:ph type="title"/>
          </p:nvPr>
        </p:nvSpPr>
        <p:spPr>
          <a:xfrm>
            <a:off x="489262" y="401828"/>
            <a:ext cx="10199189" cy="919488"/>
          </a:xfrm>
        </p:spPr>
        <p:txBody>
          <a:bodyPr>
            <a:normAutofit/>
          </a:bodyPr>
          <a:lstStyle/>
          <a:p>
            <a:r>
              <a:rPr lang="en-US" sz="4000" b="1" dirty="0">
                <a:solidFill>
                  <a:schemeClr val="accent4"/>
                </a:solidFill>
                <a:latin typeface="Foco Age UK" panose="020B0504050202020203" pitchFamily="34" charset="0"/>
              </a:rPr>
              <a:t>Alternative methods of voting</a:t>
            </a:r>
            <a:endParaRPr lang="en-GB" sz="4000" b="1" dirty="0">
              <a:solidFill>
                <a:schemeClr val="accent4"/>
              </a:solidFill>
              <a:latin typeface="Foco Age UK" panose="020B0504050202020203" pitchFamily="34" charset="0"/>
            </a:endParaRPr>
          </a:p>
        </p:txBody>
      </p:sp>
      <p:sp>
        <p:nvSpPr>
          <p:cNvPr id="3" name="Content Placeholder 2">
            <a:extLst>
              <a:ext uri="{FF2B5EF4-FFF2-40B4-BE49-F238E27FC236}">
                <a16:creationId xmlns:a16="http://schemas.microsoft.com/office/drawing/2014/main" id="{6E56CD90-CC9E-6EBF-4EFD-8816E18420A4}"/>
              </a:ext>
            </a:extLst>
          </p:cNvPr>
          <p:cNvSpPr>
            <a:spLocks noGrp="1"/>
          </p:cNvSpPr>
          <p:nvPr>
            <p:ph idx="1"/>
          </p:nvPr>
        </p:nvSpPr>
        <p:spPr>
          <a:xfrm>
            <a:off x="407142" y="1909572"/>
            <a:ext cx="11377715" cy="4546600"/>
          </a:xfrm>
        </p:spPr>
        <p:txBody>
          <a:bodyPr>
            <a:normAutofit fontScale="92500" lnSpcReduction="2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dirty="0">
                <a:ln>
                  <a:noFill/>
                </a:ln>
                <a:solidFill>
                  <a:srgbClr val="0070C0"/>
                </a:solidFill>
                <a:effectLst/>
                <a:uLnTx/>
                <a:uFillTx/>
                <a:latin typeface="FS Me" panose="02000506040000020004" pitchFamily="2" charset="0"/>
              </a:rPr>
              <a:t>Proxy vote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FS Me" panose="02000506040000020004" pitchFamily="2" charset="0"/>
              </a:rPr>
              <a:t>Nominate someone else to cast a vote at the polling station, in your place.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FS Me" panose="02000506040000020004" pitchFamily="2" charset="0"/>
              </a:rPr>
              <a:t>Apply online: </a:t>
            </a:r>
            <a:r>
              <a:rPr kumimoji="0" lang="en-GB" sz="2800" b="1" i="1" u="sng" strike="noStrike" kern="1200" cap="none" spc="0" normalizeH="0" baseline="0" noProof="0" dirty="0">
                <a:ln>
                  <a:noFill/>
                </a:ln>
                <a:solidFill>
                  <a:srgbClr val="0070C0"/>
                </a:solidFill>
                <a:effectLst/>
                <a:uLnTx/>
                <a:uFillTx/>
                <a:latin typeface="FS Me" panose="02000506040000020004" pitchFamily="2" charset="0"/>
                <a:hlinkClick r:id="rId3"/>
              </a:rPr>
              <a:t>www.gov.uk/apply-proxy-vote</a:t>
            </a:r>
            <a:br>
              <a:rPr kumimoji="0" lang="en-GB" sz="2800" b="1" i="1" u="sng" strike="noStrike" kern="1200" cap="none" spc="0" normalizeH="0" baseline="0" noProof="0" dirty="0">
                <a:ln>
                  <a:noFill/>
                </a:ln>
                <a:solidFill>
                  <a:srgbClr val="0070C0"/>
                </a:solidFill>
                <a:effectLst/>
                <a:uLnTx/>
                <a:uFillTx/>
                <a:latin typeface="FS Me" panose="02000506040000020004" pitchFamily="2" charset="0"/>
              </a:rPr>
            </a:br>
            <a:endParaRPr kumimoji="0" lang="en-GB" sz="2800" b="1" i="1" u="sng" strike="noStrike" kern="1200" cap="none" spc="0" normalizeH="0" baseline="0" noProof="0" dirty="0">
              <a:ln>
                <a:noFill/>
              </a:ln>
              <a:solidFill>
                <a:srgbClr val="0070C0"/>
              </a:solidFill>
              <a:effectLst/>
              <a:uLnTx/>
              <a:uFillTx/>
              <a:latin typeface="FS Me" panose="02000506040000020004" pitchFamily="2"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FS Me" panose="02000506040000020004" pitchFamily="2" charset="0"/>
              </a:rPr>
              <a:t>You will need your proxy voter’s permission, in addition to:</a:t>
            </a:r>
            <a:br>
              <a:rPr kumimoji="0" lang="en-GB" sz="2800" b="0" i="0" u="none" strike="noStrike" kern="1200" cap="none" spc="0" normalizeH="0" baseline="0" noProof="0" dirty="0">
                <a:ln>
                  <a:noFill/>
                </a:ln>
                <a:solidFill>
                  <a:prstClr val="black"/>
                </a:solidFill>
                <a:effectLst/>
                <a:uLnTx/>
                <a:uFillTx/>
                <a:latin typeface="FS Me" panose="02000506040000020004" pitchFamily="2" charset="0"/>
              </a:rPr>
            </a:br>
            <a:endParaRPr kumimoji="0" lang="en-GB" sz="2800" b="0" i="0" u="none" strike="noStrike" kern="1200" cap="none" spc="0" normalizeH="0" baseline="0" noProof="0" dirty="0">
              <a:ln>
                <a:noFill/>
              </a:ln>
              <a:solidFill>
                <a:prstClr val="black"/>
              </a:solidFill>
              <a:effectLst/>
              <a:uLnTx/>
              <a:uFillTx/>
              <a:latin typeface="FS Me" panose="02000506040000020004" pitchFamily="2"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3000" b="0" i="0" u="none" strike="noStrike" kern="1200" cap="none" spc="0" normalizeH="0" baseline="0" noProof="0" dirty="0">
                <a:ln>
                  <a:noFill/>
                </a:ln>
                <a:solidFill>
                  <a:prstClr val="black"/>
                </a:solidFill>
                <a:effectLst/>
                <a:uLnTx/>
                <a:uFillTx/>
                <a:latin typeface="FS Me" panose="02000506040000020004" pitchFamily="2" charset="0"/>
              </a:rPr>
              <a:t>Your National Insurance number.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3000" b="0" i="0" u="none" strike="noStrike" kern="1200" cap="none" spc="0" normalizeH="0" baseline="0" noProof="0" dirty="0">
                <a:ln>
                  <a:noFill/>
                </a:ln>
                <a:solidFill>
                  <a:prstClr val="black"/>
                </a:solidFill>
                <a:effectLst/>
                <a:uLnTx/>
                <a:uFillTx/>
                <a:latin typeface="FS Me" panose="02000506040000020004" pitchFamily="2" charset="0"/>
              </a:rPr>
              <a:t>The address at which your proxy voter is registered to vote.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3000" b="0" i="0" u="none" strike="noStrike" kern="1200" cap="none" spc="0" normalizeH="0" baseline="0" noProof="0" dirty="0">
                <a:ln>
                  <a:noFill/>
                </a:ln>
                <a:solidFill>
                  <a:prstClr val="black"/>
                </a:solidFill>
                <a:effectLst/>
                <a:uLnTx/>
                <a:uFillTx/>
                <a:latin typeface="FS Me" panose="02000506040000020004" pitchFamily="2" charset="0"/>
              </a:rPr>
              <a:t>Your proxy voter’s contact details.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GB" sz="3000" dirty="0">
                <a:solidFill>
                  <a:prstClr val="black"/>
                </a:solidFill>
                <a:latin typeface="FS Me" panose="02000506040000020004" pitchFamily="2" charset="0"/>
                <a:cs typeface="Times New Roman" panose="02020603050405020304" pitchFamily="18" charset="0"/>
              </a:rPr>
              <a:t>A photo of your handwritten signature.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GB" sz="3000" dirty="0">
                <a:solidFill>
                  <a:prstClr val="black"/>
                </a:solidFill>
                <a:latin typeface="FS Me" panose="02000506040000020004" pitchFamily="2" charset="0"/>
                <a:cs typeface="Times New Roman" panose="02020603050405020304" pitchFamily="18" charset="0"/>
              </a:rPr>
              <a:t>Your proxy voter will need to provide photo ID of themselves – not of you.</a:t>
            </a:r>
          </a:p>
        </p:txBody>
      </p:sp>
    </p:spTree>
    <p:extLst>
      <p:ext uri="{BB962C8B-B14F-4D97-AF65-F5344CB8AC3E}">
        <p14:creationId xmlns:p14="http://schemas.microsoft.com/office/powerpoint/2010/main" val="2975550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BAB37-D1F1-6CC8-E45E-49C9ED7DB310}"/>
              </a:ext>
            </a:extLst>
          </p:cNvPr>
          <p:cNvSpPr>
            <a:spLocks noGrp="1"/>
          </p:cNvSpPr>
          <p:nvPr>
            <p:ph type="title"/>
          </p:nvPr>
        </p:nvSpPr>
        <p:spPr/>
        <p:txBody>
          <a:bodyPr>
            <a:normAutofit/>
          </a:bodyPr>
          <a:lstStyle/>
          <a:p>
            <a:r>
              <a:rPr lang="en-GB" sz="6000" dirty="0">
                <a:solidFill>
                  <a:schemeClr val="accent4"/>
                </a:solidFill>
                <a:latin typeface="Foco Age UK" panose="020B0504050202020203" pitchFamily="34" charset="0"/>
              </a:rPr>
              <a:t>Not online?</a:t>
            </a:r>
          </a:p>
        </p:txBody>
      </p:sp>
      <p:sp>
        <p:nvSpPr>
          <p:cNvPr id="3" name="Content Placeholder 2">
            <a:extLst>
              <a:ext uri="{FF2B5EF4-FFF2-40B4-BE49-F238E27FC236}">
                <a16:creationId xmlns:a16="http://schemas.microsoft.com/office/drawing/2014/main" id="{25EEB6A4-5092-4F32-31B3-F036AC9072C4}"/>
              </a:ext>
            </a:extLst>
          </p:cNvPr>
          <p:cNvSpPr>
            <a:spLocks noGrp="1"/>
          </p:cNvSpPr>
          <p:nvPr>
            <p:ph idx="1"/>
          </p:nvPr>
        </p:nvSpPr>
        <p:spPr>
          <a:xfrm>
            <a:off x="1102360" y="2163234"/>
            <a:ext cx="10058400" cy="4023360"/>
          </a:xfrm>
        </p:spPr>
        <p:txBody>
          <a:bodyPr>
            <a:normAutofit lnSpcReduction="10000"/>
          </a:bodyPr>
          <a:lstStyle/>
          <a:p>
            <a:pPr marL="0" indent="0">
              <a:buNone/>
            </a:pPr>
            <a:r>
              <a:rPr lang="en-GB" sz="3600" b="1" dirty="0">
                <a:solidFill>
                  <a:srgbClr val="0070C0"/>
                </a:solidFill>
                <a:latin typeface="FS Me" panose="02000506040000020004" pitchFamily="2" charset="0"/>
              </a:rPr>
              <a:t>Offline access</a:t>
            </a:r>
          </a:p>
          <a:p>
            <a:pPr>
              <a:buFont typeface="Arial" panose="020B0604020202020204" pitchFamily="34" charset="0"/>
              <a:buChar char="•"/>
            </a:pPr>
            <a:r>
              <a:rPr lang="en-GB" sz="2400" b="1" dirty="0">
                <a:latin typeface="FS Me" panose="02000506040000020004" pitchFamily="2" charset="0"/>
              </a:rPr>
              <a:t> </a:t>
            </a:r>
            <a:r>
              <a:rPr lang="en-GB" sz="2400" dirty="0">
                <a:latin typeface="FS Me" panose="02000506040000020004" pitchFamily="2" charset="0"/>
              </a:rPr>
              <a:t>Contact your local council and ask for your local Electoral Registration Office</a:t>
            </a:r>
          </a:p>
          <a:p>
            <a:pPr>
              <a:buFont typeface="Arial" panose="020B0604020202020204" pitchFamily="34" charset="0"/>
              <a:buChar char="•"/>
            </a:pPr>
            <a:r>
              <a:rPr lang="en-GB" sz="2400" dirty="0">
                <a:latin typeface="FS Me" panose="02000506040000020004" pitchFamily="2" charset="0"/>
              </a:rPr>
              <a:t> Request paper forms for voter registration, applying for proxy/postal vote/Voter Authority Certificate</a:t>
            </a:r>
          </a:p>
          <a:p>
            <a:pPr>
              <a:buFont typeface="Arial" panose="020B0604020202020204" pitchFamily="34" charset="0"/>
              <a:buChar char="•"/>
            </a:pPr>
            <a:r>
              <a:rPr lang="en-GB" sz="2400" dirty="0">
                <a:latin typeface="FS Me" panose="02000506040000020004" pitchFamily="2" charset="0"/>
              </a:rPr>
              <a:t> Forms to be completed and posted to your Electoral Registration Office</a:t>
            </a:r>
          </a:p>
          <a:p>
            <a:pPr>
              <a:buFont typeface="Arial" panose="020B0604020202020204" pitchFamily="34" charset="0"/>
              <a:buChar char="•"/>
            </a:pPr>
            <a:r>
              <a:rPr lang="en-GB" sz="2400" dirty="0">
                <a:latin typeface="FS Me" panose="02000506040000020004" pitchFamily="2" charset="0"/>
              </a:rPr>
              <a:t> Some local authorities may allow you to fill the requested forms in-person at your local council.</a:t>
            </a:r>
          </a:p>
          <a:p>
            <a:pPr>
              <a:buFont typeface="Arial" panose="020B0604020202020204" pitchFamily="34" charset="0"/>
              <a:buChar char="•"/>
            </a:pPr>
            <a:r>
              <a:rPr lang="en-GB" sz="2400" dirty="0">
                <a:latin typeface="FS Me" panose="02000506040000020004" pitchFamily="2" charset="0"/>
              </a:rPr>
              <a:t> For any queries, Electoral Commission helpline </a:t>
            </a:r>
            <a:r>
              <a:rPr lang="en-GB" sz="2400" b="1" dirty="0">
                <a:latin typeface="FS Me" panose="02000506040000020004" pitchFamily="2" charset="0"/>
              </a:rPr>
              <a:t>0800 328 0280</a:t>
            </a:r>
          </a:p>
        </p:txBody>
      </p:sp>
    </p:spTree>
    <p:extLst>
      <p:ext uri="{BB962C8B-B14F-4D97-AF65-F5344CB8AC3E}">
        <p14:creationId xmlns:p14="http://schemas.microsoft.com/office/powerpoint/2010/main" val="13284496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E8B80-79D3-5F1A-ABE7-47C4EA7957C0}"/>
              </a:ext>
            </a:extLst>
          </p:cNvPr>
          <p:cNvSpPr>
            <a:spLocks noGrp="1"/>
          </p:cNvSpPr>
          <p:nvPr>
            <p:ph type="title"/>
          </p:nvPr>
        </p:nvSpPr>
        <p:spPr>
          <a:xfrm>
            <a:off x="1066800" y="526626"/>
            <a:ext cx="10058400" cy="924560"/>
          </a:xfrm>
        </p:spPr>
        <p:txBody>
          <a:bodyPr>
            <a:normAutofit/>
          </a:bodyPr>
          <a:lstStyle/>
          <a:p>
            <a:r>
              <a:rPr lang="en-GB" sz="6000" dirty="0">
                <a:solidFill>
                  <a:schemeClr val="accent4"/>
                </a:solidFill>
                <a:latin typeface="Foco Age UK" panose="020B0504050202020203" pitchFamily="34" charset="0"/>
              </a:rPr>
              <a:t>Key deadlines</a:t>
            </a:r>
          </a:p>
        </p:txBody>
      </p:sp>
      <p:sp>
        <p:nvSpPr>
          <p:cNvPr id="3" name="Content Placeholder 2">
            <a:extLst>
              <a:ext uri="{FF2B5EF4-FFF2-40B4-BE49-F238E27FC236}">
                <a16:creationId xmlns:a16="http://schemas.microsoft.com/office/drawing/2014/main" id="{27E8B85F-22F7-9637-3965-B386F16DACEC}"/>
              </a:ext>
            </a:extLst>
          </p:cNvPr>
          <p:cNvSpPr>
            <a:spLocks noGrp="1"/>
          </p:cNvSpPr>
          <p:nvPr>
            <p:ph idx="1"/>
          </p:nvPr>
        </p:nvSpPr>
        <p:spPr/>
        <p:txBody>
          <a:bodyPr>
            <a:normAutofit/>
          </a:bodyPr>
          <a:lstStyle/>
          <a:p>
            <a:pPr>
              <a:buFont typeface="Arial" panose="020B0604020202020204" pitchFamily="34" charset="0"/>
              <a:buChar char="•"/>
            </a:pPr>
            <a:r>
              <a:rPr lang="en-GB" sz="4000" dirty="0">
                <a:solidFill>
                  <a:srgbClr val="0070C0"/>
                </a:solidFill>
                <a:latin typeface="FS Me" panose="02000506040000020004" pitchFamily="2" charset="0"/>
              </a:rPr>
              <a:t> 16</a:t>
            </a:r>
            <a:r>
              <a:rPr lang="en-GB" sz="4000" baseline="30000" dirty="0">
                <a:solidFill>
                  <a:srgbClr val="0070C0"/>
                </a:solidFill>
                <a:latin typeface="FS Me" panose="02000506040000020004" pitchFamily="2" charset="0"/>
              </a:rPr>
              <a:t>th</a:t>
            </a:r>
            <a:r>
              <a:rPr lang="en-GB" sz="4000" dirty="0">
                <a:solidFill>
                  <a:srgbClr val="0070C0"/>
                </a:solidFill>
                <a:latin typeface="FS Me" panose="02000506040000020004" pitchFamily="2" charset="0"/>
              </a:rPr>
              <a:t> April 2024 – </a:t>
            </a:r>
            <a:r>
              <a:rPr lang="en-GB" sz="4000" dirty="0">
                <a:solidFill>
                  <a:schemeClr val="tx1"/>
                </a:solidFill>
                <a:latin typeface="FS Me" panose="02000506040000020004" pitchFamily="2" charset="0"/>
              </a:rPr>
              <a:t>Register to vote</a:t>
            </a:r>
          </a:p>
          <a:p>
            <a:pPr>
              <a:buFont typeface="Arial" panose="020B0604020202020204" pitchFamily="34" charset="0"/>
              <a:buChar char="•"/>
            </a:pPr>
            <a:r>
              <a:rPr lang="en-GB" sz="4000" dirty="0">
                <a:solidFill>
                  <a:srgbClr val="0070C0"/>
                </a:solidFill>
                <a:latin typeface="FS Me" panose="02000506040000020004" pitchFamily="2" charset="0"/>
              </a:rPr>
              <a:t> 17</a:t>
            </a:r>
            <a:r>
              <a:rPr lang="en-GB" sz="4000" baseline="30000" dirty="0">
                <a:solidFill>
                  <a:srgbClr val="0070C0"/>
                </a:solidFill>
                <a:latin typeface="FS Me" panose="02000506040000020004" pitchFamily="2" charset="0"/>
              </a:rPr>
              <a:t>th</a:t>
            </a:r>
            <a:r>
              <a:rPr lang="en-GB" sz="4000" dirty="0">
                <a:solidFill>
                  <a:srgbClr val="0070C0"/>
                </a:solidFill>
                <a:latin typeface="FS Me" panose="02000506040000020004" pitchFamily="2" charset="0"/>
              </a:rPr>
              <a:t> April 2024 – </a:t>
            </a:r>
            <a:r>
              <a:rPr lang="en-GB" sz="4000" dirty="0">
                <a:solidFill>
                  <a:schemeClr val="tx1"/>
                </a:solidFill>
                <a:latin typeface="FS Me" panose="02000506040000020004" pitchFamily="2" charset="0"/>
              </a:rPr>
              <a:t>Register for a postal vote</a:t>
            </a:r>
          </a:p>
          <a:p>
            <a:pPr>
              <a:buFont typeface="Arial" panose="020B0604020202020204" pitchFamily="34" charset="0"/>
              <a:buChar char="•"/>
            </a:pPr>
            <a:r>
              <a:rPr lang="en-GB" sz="4000" dirty="0">
                <a:solidFill>
                  <a:srgbClr val="0070C0"/>
                </a:solidFill>
                <a:latin typeface="FS Me" panose="02000506040000020004" pitchFamily="2" charset="0"/>
              </a:rPr>
              <a:t> 24</a:t>
            </a:r>
            <a:r>
              <a:rPr lang="en-GB" sz="4000" baseline="30000" dirty="0">
                <a:solidFill>
                  <a:srgbClr val="0070C0"/>
                </a:solidFill>
                <a:latin typeface="FS Me" panose="02000506040000020004" pitchFamily="2" charset="0"/>
              </a:rPr>
              <a:t>th</a:t>
            </a:r>
            <a:r>
              <a:rPr lang="en-GB" sz="4000" dirty="0">
                <a:solidFill>
                  <a:srgbClr val="0070C0"/>
                </a:solidFill>
                <a:latin typeface="FS Me" panose="02000506040000020004" pitchFamily="2" charset="0"/>
              </a:rPr>
              <a:t> April 2024 – </a:t>
            </a:r>
            <a:r>
              <a:rPr lang="en-GB" sz="4000" dirty="0">
                <a:solidFill>
                  <a:schemeClr val="tx1"/>
                </a:solidFill>
                <a:latin typeface="FS Me" panose="02000506040000020004" pitchFamily="2" charset="0"/>
              </a:rPr>
              <a:t>Apply for a free Voter Authority Certificate / Register for a proxy vote</a:t>
            </a:r>
          </a:p>
          <a:p>
            <a:pPr>
              <a:buFont typeface="Arial" panose="020B0604020202020204" pitchFamily="34" charset="0"/>
              <a:buChar char="•"/>
            </a:pPr>
            <a:r>
              <a:rPr lang="en-GB" sz="4000" dirty="0">
                <a:solidFill>
                  <a:srgbClr val="0070C0"/>
                </a:solidFill>
                <a:latin typeface="FS Me" panose="02000506040000020004" pitchFamily="2" charset="0"/>
              </a:rPr>
              <a:t> 2</a:t>
            </a:r>
            <a:r>
              <a:rPr lang="en-GB" sz="4000" baseline="30000" dirty="0">
                <a:solidFill>
                  <a:srgbClr val="0070C0"/>
                </a:solidFill>
                <a:latin typeface="FS Me" panose="02000506040000020004" pitchFamily="2" charset="0"/>
              </a:rPr>
              <a:t>nd</a:t>
            </a:r>
            <a:r>
              <a:rPr lang="en-GB" sz="4000" dirty="0">
                <a:solidFill>
                  <a:srgbClr val="0070C0"/>
                </a:solidFill>
                <a:latin typeface="FS Me" panose="02000506040000020004" pitchFamily="2" charset="0"/>
              </a:rPr>
              <a:t> May 2024 – </a:t>
            </a:r>
            <a:r>
              <a:rPr lang="en-GB" sz="4000" dirty="0">
                <a:solidFill>
                  <a:schemeClr val="tx1"/>
                </a:solidFill>
                <a:latin typeface="FS Me" panose="02000506040000020004" pitchFamily="2" charset="0"/>
              </a:rPr>
              <a:t>Polling day</a:t>
            </a:r>
          </a:p>
        </p:txBody>
      </p:sp>
    </p:spTree>
    <p:extLst>
      <p:ext uri="{BB962C8B-B14F-4D97-AF65-F5344CB8AC3E}">
        <p14:creationId xmlns:p14="http://schemas.microsoft.com/office/powerpoint/2010/main" val="1834925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A730-CE11-462A-9E12-9D9FAFD21CAA}"/>
              </a:ext>
            </a:extLst>
          </p:cNvPr>
          <p:cNvSpPr>
            <a:spLocks noGrp="1"/>
          </p:cNvSpPr>
          <p:nvPr>
            <p:ph type="title"/>
          </p:nvPr>
        </p:nvSpPr>
        <p:spPr>
          <a:xfrm>
            <a:off x="3072498" y="401828"/>
            <a:ext cx="6047004" cy="919488"/>
          </a:xfrm>
        </p:spPr>
        <p:txBody>
          <a:bodyPr>
            <a:normAutofit fontScale="90000"/>
          </a:bodyPr>
          <a:lstStyle/>
          <a:p>
            <a:pPr algn="ctr"/>
            <a:r>
              <a:rPr lang="en-US" sz="4000" b="1" dirty="0">
                <a:solidFill>
                  <a:schemeClr val="accent4"/>
                </a:solidFill>
                <a:latin typeface="Foco Age UK" panose="020B0504050202020203" pitchFamily="34" charset="0"/>
              </a:rPr>
              <a:t>About the </a:t>
            </a:r>
            <a:br>
              <a:rPr lang="en-US" sz="4000" b="1" dirty="0">
                <a:solidFill>
                  <a:schemeClr val="accent4"/>
                </a:solidFill>
                <a:latin typeface="Foco Age UK" panose="020B0504050202020203" pitchFamily="34" charset="0"/>
              </a:rPr>
            </a:br>
            <a:r>
              <a:rPr lang="en-US" sz="4200" b="1" dirty="0">
                <a:solidFill>
                  <a:schemeClr val="accent4"/>
                </a:solidFill>
                <a:latin typeface="Foco Age UK" panose="020B0504050202020203" pitchFamily="34" charset="0"/>
              </a:rPr>
              <a:t>London Age Friendly Forum</a:t>
            </a:r>
            <a:endParaRPr lang="en-GB" sz="4200" b="1" dirty="0">
              <a:solidFill>
                <a:schemeClr val="accent4"/>
              </a:solidFill>
              <a:latin typeface="Foco Age UK" panose="020B0504050202020203" pitchFamily="34" charset="0"/>
            </a:endParaRPr>
          </a:p>
        </p:txBody>
      </p:sp>
      <p:sp>
        <p:nvSpPr>
          <p:cNvPr id="3" name="Content Placeholder 2">
            <a:extLst>
              <a:ext uri="{FF2B5EF4-FFF2-40B4-BE49-F238E27FC236}">
                <a16:creationId xmlns:a16="http://schemas.microsoft.com/office/drawing/2014/main" id="{6E56CD90-CC9E-6EBF-4EFD-8816E18420A4}"/>
              </a:ext>
            </a:extLst>
          </p:cNvPr>
          <p:cNvSpPr>
            <a:spLocks noGrp="1"/>
          </p:cNvSpPr>
          <p:nvPr>
            <p:ph idx="1"/>
          </p:nvPr>
        </p:nvSpPr>
        <p:spPr>
          <a:xfrm>
            <a:off x="344385" y="1672771"/>
            <a:ext cx="10984675" cy="4546600"/>
          </a:xfrm>
        </p:spPr>
        <p:txBody>
          <a:bodyPr>
            <a:noAutofit/>
          </a:bodyPr>
          <a:lstStyle/>
          <a:p>
            <a:pPr lvl="1">
              <a:lnSpc>
                <a:spcPct val="107000"/>
              </a:lnSpc>
              <a:spcAft>
                <a:spcPts val="1800"/>
              </a:spcAft>
              <a:buClr>
                <a:schemeClr val="tx1"/>
              </a:buClr>
              <a:buFont typeface="Arial" panose="020B0604020202020204" pitchFamily="34" charset="0"/>
              <a:buChar char="•"/>
            </a:pPr>
            <a:r>
              <a:rPr lang="en-US" sz="2400" b="1" dirty="0">
                <a:latin typeface="FS Me" panose="02000506040000020004" pitchFamily="2" charset="0"/>
                <a:cs typeface="Times New Roman" panose="02020603050405020304" pitchFamily="18" charset="0"/>
              </a:rPr>
              <a:t>Forum body made up of organizations led by and representing older Londoners.</a:t>
            </a:r>
          </a:p>
          <a:p>
            <a:pPr lvl="1">
              <a:lnSpc>
                <a:spcPct val="107000"/>
              </a:lnSpc>
              <a:spcAft>
                <a:spcPts val="1800"/>
              </a:spcAft>
              <a:buClr>
                <a:schemeClr val="tx1"/>
              </a:buClr>
              <a:buFont typeface="Arial" panose="020B0604020202020204" pitchFamily="34" charset="0"/>
              <a:buChar char="•"/>
            </a:pPr>
            <a:r>
              <a:rPr lang="en-US" sz="2400" b="1" dirty="0">
                <a:latin typeface="FS Me" panose="02000506040000020004" pitchFamily="2" charset="0"/>
                <a:cs typeface="Times New Roman" panose="02020603050405020304" pitchFamily="18" charset="0"/>
              </a:rPr>
              <a:t>It was established to develop the voluntary and community sector’s contribution to making London more age friendly.</a:t>
            </a:r>
          </a:p>
          <a:p>
            <a:pPr lvl="1">
              <a:lnSpc>
                <a:spcPct val="107000"/>
              </a:lnSpc>
              <a:spcAft>
                <a:spcPts val="1800"/>
              </a:spcAft>
              <a:buClr>
                <a:schemeClr val="tx1"/>
              </a:buClr>
              <a:buFont typeface="Arial" panose="020B0604020202020204" pitchFamily="34" charset="0"/>
              <a:buChar char="•"/>
            </a:pPr>
            <a:r>
              <a:rPr lang="en-US" sz="2400" b="1" dirty="0">
                <a:latin typeface="FS Me" panose="02000506040000020004" pitchFamily="2" charset="0"/>
                <a:cs typeface="Times New Roman" panose="02020603050405020304" pitchFamily="18" charset="0"/>
              </a:rPr>
              <a:t>Member organizations include Age UK London, Civil Service Pensioners Alliance, Greater London Forum for Older People, London region of u3as, Positive Aging in London, Wise Age and members of the National Pensioners Convention.</a:t>
            </a:r>
          </a:p>
          <a:p>
            <a:pPr lvl="1">
              <a:lnSpc>
                <a:spcPct val="107000"/>
              </a:lnSpc>
              <a:spcAft>
                <a:spcPts val="1800"/>
              </a:spcAft>
              <a:buClr>
                <a:schemeClr val="tx1"/>
              </a:buClr>
              <a:buFont typeface="Arial" panose="020B0604020202020204" pitchFamily="34" charset="0"/>
              <a:buChar char="•"/>
            </a:pPr>
            <a:r>
              <a:rPr lang="en-US" sz="2400" b="1" dirty="0">
                <a:latin typeface="FS Me" panose="02000506040000020004" pitchFamily="2" charset="0"/>
                <a:cs typeface="Times New Roman" panose="02020603050405020304" pitchFamily="18" charset="0"/>
              </a:rPr>
              <a:t>Representatives of each organization sit on a committee which meets once a month.</a:t>
            </a:r>
          </a:p>
        </p:txBody>
      </p:sp>
      <p:pic>
        <p:nvPicPr>
          <p:cNvPr id="4" name="Picture 2" descr="Image preview">
            <a:extLst>
              <a:ext uri="{FF2B5EF4-FFF2-40B4-BE49-F238E27FC236}">
                <a16:creationId xmlns:a16="http://schemas.microsoft.com/office/drawing/2014/main" id="{31CB3D79-DA5A-D9F4-80BB-A29664EC568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4385" y="295788"/>
            <a:ext cx="2536446" cy="1131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98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A730-CE11-462A-9E12-9D9FAFD21CAA}"/>
              </a:ext>
            </a:extLst>
          </p:cNvPr>
          <p:cNvSpPr>
            <a:spLocks noGrp="1"/>
          </p:cNvSpPr>
          <p:nvPr>
            <p:ph type="title"/>
          </p:nvPr>
        </p:nvSpPr>
        <p:spPr>
          <a:xfrm>
            <a:off x="418010" y="-143691"/>
            <a:ext cx="10199189" cy="1750015"/>
          </a:xfrm>
        </p:spPr>
        <p:txBody>
          <a:bodyPr>
            <a:normAutofit/>
          </a:bodyPr>
          <a:lstStyle/>
          <a:p>
            <a:r>
              <a:rPr lang="en-US" sz="4000" b="1" spc="-150" dirty="0">
                <a:latin typeface="Foco Age UK" panose="020B0504050202020203" pitchFamily="34" charset="0"/>
              </a:rPr>
              <a:t>C</a:t>
            </a:r>
            <a:r>
              <a:rPr lang="en-GB" sz="4000" b="1" spc="-150" dirty="0" err="1">
                <a:latin typeface="Foco Age UK" panose="020B0504050202020203" pitchFamily="34" charset="0"/>
              </a:rPr>
              <a:t>ouncillors</a:t>
            </a:r>
            <a:r>
              <a:rPr lang="en-GB" sz="4000" b="1" spc="-150" dirty="0">
                <a:latin typeface="Foco Age UK" panose="020B0504050202020203" pitchFamily="34" charset="0"/>
              </a:rPr>
              <a:t>: Finding out who your councillors</a:t>
            </a:r>
            <a:br>
              <a:rPr lang="en-GB" sz="4000" b="1" spc="-150" dirty="0">
                <a:latin typeface="Foco Age UK" panose="020B0504050202020203" pitchFamily="34" charset="0"/>
              </a:rPr>
            </a:br>
            <a:r>
              <a:rPr lang="en-GB" sz="4000" b="1" spc="-150" dirty="0">
                <a:latin typeface="Foco Age UK" panose="020B0504050202020203" pitchFamily="34" charset="0"/>
              </a:rPr>
              <a:t> are and how to contact them using</a:t>
            </a:r>
            <a:endParaRPr lang="en-GB" sz="4000" b="1" dirty="0">
              <a:latin typeface="Foco Age UK" panose="020B0504050202020203" pitchFamily="34" charset="0"/>
            </a:endParaRPr>
          </a:p>
        </p:txBody>
      </p:sp>
      <p:sp>
        <p:nvSpPr>
          <p:cNvPr id="3" name="Content Placeholder 2">
            <a:extLst>
              <a:ext uri="{FF2B5EF4-FFF2-40B4-BE49-F238E27FC236}">
                <a16:creationId xmlns:a16="http://schemas.microsoft.com/office/drawing/2014/main" id="{6E56CD90-CC9E-6EBF-4EFD-8816E18420A4}"/>
              </a:ext>
            </a:extLst>
          </p:cNvPr>
          <p:cNvSpPr>
            <a:spLocks noGrp="1"/>
          </p:cNvSpPr>
          <p:nvPr>
            <p:ph idx="1"/>
          </p:nvPr>
        </p:nvSpPr>
        <p:spPr>
          <a:xfrm>
            <a:off x="0" y="1803400"/>
            <a:ext cx="6354501" cy="4546600"/>
          </a:xfrm>
        </p:spPr>
        <p:txBody>
          <a:bodyPr>
            <a:normAutofit/>
          </a:bodyPr>
          <a:lstStyle/>
          <a:p>
            <a:pPr lvl="1">
              <a:lnSpc>
                <a:spcPct val="107000"/>
              </a:lnSpc>
              <a:spcAft>
                <a:spcPts val="1800"/>
              </a:spcAft>
              <a:buClr>
                <a:schemeClr val="tx1"/>
              </a:buClr>
              <a:buFont typeface="Arial" panose="020B0604020202020204" pitchFamily="34" charset="0"/>
              <a:buChar char="•"/>
            </a:pPr>
            <a:r>
              <a:rPr lang="en-US" sz="3000" dirty="0">
                <a:solidFill>
                  <a:srgbClr val="012A3A"/>
                </a:solidFill>
                <a:latin typeface="FS Me" panose="02000506040000020004" pitchFamily="2" charset="0"/>
                <a:cs typeface="Times New Roman" panose="02020603050405020304" pitchFamily="18" charset="0"/>
              </a:rPr>
              <a:t>O</a:t>
            </a:r>
            <a:r>
              <a:rPr lang="en-GB" sz="3000" dirty="0">
                <a:solidFill>
                  <a:srgbClr val="012A3A"/>
                </a:solidFill>
                <a:latin typeface="FS Me" panose="02000506040000020004" pitchFamily="2" charset="0"/>
                <a:cs typeface="Times New Roman" panose="02020603050405020304" pitchFamily="18" charset="0"/>
              </a:rPr>
              <a:t>n the homepage of your local council website you can:</a:t>
            </a:r>
            <a:br>
              <a:rPr lang="en-GB" sz="3000" dirty="0">
                <a:solidFill>
                  <a:srgbClr val="012A3A"/>
                </a:solidFill>
                <a:latin typeface="FS Me" panose="02000506040000020004" pitchFamily="2" charset="0"/>
                <a:cs typeface="Times New Roman" panose="02020603050405020304" pitchFamily="18" charset="0"/>
              </a:rPr>
            </a:br>
            <a:r>
              <a:rPr lang="en-GB" sz="3000" dirty="0">
                <a:solidFill>
                  <a:srgbClr val="012A3A"/>
                </a:solidFill>
                <a:latin typeface="FS Me" panose="02000506040000020004" pitchFamily="2" charset="0"/>
                <a:cs typeface="Times New Roman" panose="02020603050405020304" pitchFamily="18" charset="0"/>
              </a:rPr>
              <a:t>- Search ‘councillors’ in the search.</a:t>
            </a:r>
            <a:br>
              <a:rPr lang="en-GB" sz="3000" dirty="0">
                <a:solidFill>
                  <a:srgbClr val="012A3A"/>
                </a:solidFill>
                <a:latin typeface="FS Me" panose="02000506040000020004" pitchFamily="2" charset="0"/>
                <a:cs typeface="Times New Roman" panose="02020603050405020304" pitchFamily="18" charset="0"/>
              </a:rPr>
            </a:br>
            <a:r>
              <a:rPr lang="en-GB" sz="3000" dirty="0">
                <a:solidFill>
                  <a:srgbClr val="012A3A"/>
                </a:solidFill>
                <a:latin typeface="FS Me" panose="02000506040000020004" pitchFamily="2" charset="0"/>
                <a:cs typeface="Times New Roman" panose="02020603050405020304" pitchFamily="18" charset="0"/>
              </a:rPr>
              <a:t>- Or, navigate the website. First look for a section often called ‘Democracy’ or ‘Decision making’. </a:t>
            </a:r>
          </a:p>
        </p:txBody>
      </p:sp>
      <p:pic>
        <p:nvPicPr>
          <p:cNvPr id="5" name="Picture 4" descr="A group of people in suits&#10;&#10;Description automatically generated with low confidence">
            <a:hlinkClick r:id="rId3"/>
            <a:extLst>
              <a:ext uri="{FF2B5EF4-FFF2-40B4-BE49-F238E27FC236}">
                <a16:creationId xmlns:a16="http://schemas.microsoft.com/office/drawing/2014/main" id="{8D09C77D-7029-E82C-B8A5-C7F67231F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2840" y="1587500"/>
            <a:ext cx="4121150" cy="4762500"/>
          </a:xfrm>
          <a:prstGeom prst="rect">
            <a:avLst/>
          </a:prstGeom>
        </p:spPr>
      </p:pic>
      <p:sp>
        <p:nvSpPr>
          <p:cNvPr id="4" name="Rectangle 3">
            <a:extLst>
              <a:ext uri="{FF2B5EF4-FFF2-40B4-BE49-F238E27FC236}">
                <a16:creationId xmlns:a16="http://schemas.microsoft.com/office/drawing/2014/main" id="{B8FC50E7-6F06-A8A2-129B-8C7C34D29482}"/>
              </a:ext>
            </a:extLst>
          </p:cNvPr>
          <p:cNvSpPr/>
          <p:nvPr/>
        </p:nvSpPr>
        <p:spPr>
          <a:xfrm>
            <a:off x="0" y="-143691"/>
            <a:ext cx="12501154" cy="7001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76044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EDAEB7F-4E90-08B3-8672-AECD92A0B0CA}"/>
              </a:ext>
            </a:extLst>
          </p:cNvPr>
          <p:cNvSpPr>
            <a:spLocks noGrp="1"/>
          </p:cNvSpPr>
          <p:nvPr>
            <p:ph type="ctrTitle"/>
          </p:nvPr>
        </p:nvSpPr>
        <p:spPr>
          <a:xfrm>
            <a:off x="7523748" y="2053390"/>
            <a:ext cx="4507831" cy="4644628"/>
          </a:xfrm>
        </p:spPr>
        <p:txBody>
          <a:bodyPr vert="horz" lIns="91440" tIns="45720" rIns="91440" bIns="45720" rtlCol="0" anchor="b">
            <a:normAutofit fontScale="90000"/>
          </a:bodyPr>
          <a:lstStyle/>
          <a:p>
            <a:pPr algn="ctr"/>
            <a:br>
              <a:rPr lang="en-GB" sz="5300" b="1" dirty="0">
                <a:solidFill>
                  <a:srgbClr val="0070C0"/>
                </a:solidFill>
                <a:latin typeface="Foco Age UK" panose="020B0504050202020203" pitchFamily="34" charset="0"/>
              </a:rPr>
            </a:br>
            <a:br>
              <a:rPr lang="en-GB" sz="1600" b="1" dirty="0">
                <a:solidFill>
                  <a:srgbClr val="0070C0"/>
                </a:solidFill>
                <a:latin typeface="Foco Age UK" panose="020B0504050202020203" pitchFamily="34" charset="0"/>
              </a:rPr>
            </a:br>
            <a:r>
              <a:rPr lang="en-GB" sz="4000" b="1" dirty="0">
                <a:solidFill>
                  <a:schemeClr val="tx1"/>
                </a:solidFill>
                <a:latin typeface="Foco Age UK" panose="020B0504050202020203" pitchFamily="34" charset="0"/>
              </a:rPr>
              <a:t>Elections for the Mayor of London and London Assembly.</a:t>
            </a:r>
            <a:br>
              <a:rPr lang="en-GB" sz="4000" b="1" dirty="0">
                <a:solidFill>
                  <a:schemeClr val="tx1"/>
                </a:solidFill>
                <a:latin typeface="Foco Age UK" panose="020B0504050202020203" pitchFamily="34" charset="0"/>
              </a:rPr>
            </a:br>
            <a:br>
              <a:rPr lang="en-GB" sz="4000" b="1" dirty="0">
                <a:solidFill>
                  <a:schemeClr val="tx1"/>
                </a:solidFill>
                <a:latin typeface="Foco Age UK" panose="020B0504050202020203" pitchFamily="34" charset="0"/>
              </a:rPr>
            </a:br>
            <a:br>
              <a:rPr lang="en-GB" sz="4000" b="1" dirty="0">
                <a:solidFill>
                  <a:schemeClr val="tx1"/>
                </a:solidFill>
                <a:latin typeface="Foco Age UK" panose="020B0504050202020203" pitchFamily="34" charset="0"/>
              </a:rPr>
            </a:br>
            <a:r>
              <a:rPr lang="en-GB" sz="5300" b="1" dirty="0">
                <a:solidFill>
                  <a:srgbClr val="0070C0"/>
                </a:solidFill>
                <a:latin typeface="Foco Age UK" panose="020B0504050202020203" pitchFamily="34" charset="0"/>
              </a:rPr>
              <a:t>Get more involved</a:t>
            </a:r>
            <a:br>
              <a:rPr lang="en-GB" sz="5300" b="1" dirty="0">
                <a:solidFill>
                  <a:srgbClr val="0070C0"/>
                </a:solidFill>
                <a:latin typeface="Foco Age UK" panose="020B0504050202020203" pitchFamily="34" charset="0"/>
              </a:rPr>
            </a:br>
            <a:endParaRPr lang="en-US" sz="5300" b="1" dirty="0">
              <a:latin typeface="Foco Age UK" panose="020B0504050202020203" pitchFamily="34" charset="0"/>
            </a:endParaRPr>
          </a:p>
        </p:txBody>
      </p:sp>
      <p:pic>
        <p:nvPicPr>
          <p:cNvPr id="7" name="Picture 6">
            <a:extLst>
              <a:ext uri="{FF2B5EF4-FFF2-40B4-BE49-F238E27FC236}">
                <a16:creationId xmlns:a16="http://schemas.microsoft.com/office/drawing/2014/main" id="{2AC5F6A3-11E9-8A83-2564-F6A742DC029E}"/>
              </a:ext>
            </a:extLst>
          </p:cNvPr>
          <p:cNvPicPr>
            <a:picLocks noChangeAspect="1"/>
          </p:cNvPicPr>
          <p:nvPr/>
        </p:nvPicPr>
        <p:blipFill rotWithShape="1">
          <a:blip r:embed="rId3">
            <a:extLst>
              <a:ext uri="{28A0092B-C50C-407E-A947-70E740481C1C}">
                <a14:useLocalDpi xmlns:a14="http://schemas.microsoft.com/office/drawing/2010/main" val="0"/>
              </a:ext>
            </a:extLst>
          </a:blip>
          <a:srcRect b="8922"/>
          <a:stretch/>
        </p:blipFill>
        <p:spPr>
          <a:xfrm>
            <a:off x="-1237478" y="0"/>
            <a:ext cx="8761225" cy="8149389"/>
          </a:xfrm>
          <a:prstGeom prst="rect">
            <a:avLst/>
          </a:prstGeom>
        </p:spPr>
      </p:pic>
    </p:spTree>
    <p:extLst>
      <p:ext uri="{BB962C8B-B14F-4D97-AF65-F5344CB8AC3E}">
        <p14:creationId xmlns:p14="http://schemas.microsoft.com/office/powerpoint/2010/main" val="9409582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A730-CE11-462A-9E12-9D9FAFD21CAA}"/>
              </a:ext>
            </a:extLst>
          </p:cNvPr>
          <p:cNvSpPr>
            <a:spLocks noGrp="1"/>
          </p:cNvSpPr>
          <p:nvPr>
            <p:ph type="title"/>
          </p:nvPr>
        </p:nvSpPr>
        <p:spPr>
          <a:xfrm>
            <a:off x="344385" y="417871"/>
            <a:ext cx="10611875" cy="919488"/>
          </a:xfrm>
        </p:spPr>
        <p:txBody>
          <a:bodyPr>
            <a:normAutofit fontScale="90000"/>
          </a:bodyPr>
          <a:lstStyle/>
          <a:p>
            <a:r>
              <a:rPr lang="en-US" sz="4000" b="1" dirty="0">
                <a:latin typeface="Foco Age UK" panose="020B0504050202020203" pitchFamily="34" charset="0"/>
              </a:rPr>
              <a:t>Contacting your local candidates for the London Assembly using </a:t>
            </a:r>
            <a:r>
              <a:rPr lang="en-US" sz="4000" b="1" u="sng" dirty="0">
                <a:solidFill>
                  <a:srgbClr val="0070C0"/>
                </a:solidFill>
                <a:latin typeface="Foco Age UK" panose="020B0504050202020203" pitchFamily="34" charset="0"/>
              </a:rPr>
              <a:t>www.whocanivotefor.co.uk</a:t>
            </a:r>
            <a:endParaRPr lang="en-GB" sz="4000" b="1" u="sng" dirty="0">
              <a:solidFill>
                <a:srgbClr val="0070C0"/>
              </a:solidFill>
              <a:latin typeface="Foco Age UK" panose="020B0504050202020203" pitchFamily="34" charset="0"/>
            </a:endParaRPr>
          </a:p>
        </p:txBody>
      </p:sp>
      <p:sp>
        <p:nvSpPr>
          <p:cNvPr id="3" name="Content Placeholder 2">
            <a:extLst>
              <a:ext uri="{FF2B5EF4-FFF2-40B4-BE49-F238E27FC236}">
                <a16:creationId xmlns:a16="http://schemas.microsoft.com/office/drawing/2014/main" id="{6E56CD90-CC9E-6EBF-4EFD-8816E18420A4}"/>
              </a:ext>
            </a:extLst>
          </p:cNvPr>
          <p:cNvSpPr>
            <a:spLocks noGrp="1"/>
          </p:cNvSpPr>
          <p:nvPr>
            <p:ph idx="1"/>
          </p:nvPr>
        </p:nvSpPr>
        <p:spPr>
          <a:xfrm>
            <a:off x="344385" y="1672771"/>
            <a:ext cx="10984675" cy="4546600"/>
          </a:xfrm>
        </p:spPr>
        <p:txBody>
          <a:bodyPr>
            <a:normAutofit fontScale="85000" lnSpcReduction="20000"/>
          </a:bodyPr>
          <a:lstStyle/>
          <a:p>
            <a:pPr>
              <a:lnSpc>
                <a:spcPct val="107000"/>
              </a:lnSpc>
              <a:spcAft>
                <a:spcPts val="800"/>
              </a:spcAft>
            </a:pPr>
            <a:r>
              <a:rPr lang="en-GB" sz="3600" b="1" dirty="0">
                <a:solidFill>
                  <a:srgbClr val="0070C0"/>
                </a:solidFill>
                <a:effectLst/>
                <a:latin typeface="FS Me" panose="02000506040000020004" pitchFamily="2" charset="0"/>
                <a:ea typeface="Calibri" panose="020F0502020204030204" pitchFamily="34" charset="0"/>
                <a:cs typeface="Arial" panose="020B0604020202020204" pitchFamily="34" charset="0"/>
              </a:rPr>
              <a:t>Step 1.</a:t>
            </a:r>
            <a:r>
              <a:rPr lang="en-GB" sz="3600" dirty="0">
                <a:solidFill>
                  <a:srgbClr val="0070C0"/>
                </a:solidFill>
                <a:effectLst/>
                <a:latin typeface="FS Me" panose="02000506040000020004" pitchFamily="2" charset="0"/>
                <a:ea typeface="Calibri" panose="020F0502020204030204" pitchFamily="34" charset="0"/>
                <a:cs typeface="Arial" panose="020B0604020202020204" pitchFamily="34" charset="0"/>
              </a:rPr>
              <a:t> </a:t>
            </a:r>
            <a:r>
              <a:rPr lang="en-GB" sz="3200" dirty="0">
                <a:effectLst/>
                <a:latin typeface="FS Me" panose="02000506040000020004" pitchFamily="2" charset="0"/>
                <a:ea typeface="Calibri" panose="020F0502020204030204" pitchFamily="34" charset="0"/>
                <a:cs typeface="Arial" panose="020B0604020202020204" pitchFamily="34" charset="0"/>
              </a:rPr>
              <a:t>Find out who your local candidates are by going to </a:t>
            </a:r>
            <a:r>
              <a:rPr lang="en-GB" sz="3200" u="sng" dirty="0">
                <a:solidFill>
                  <a:srgbClr val="0563C1"/>
                </a:solidFill>
                <a:effectLst/>
                <a:latin typeface="FS Me" panose="02000506040000020004" pitchFamily="2" charset="0"/>
                <a:ea typeface="Calibri" panose="020F0502020204030204" pitchFamily="34" charset="0"/>
                <a:cs typeface="Arial" panose="020B0604020202020204" pitchFamily="34" charset="0"/>
                <a:hlinkClick r:id="rId3"/>
              </a:rPr>
              <a:t>www.whocanivotefor.co.uk</a:t>
            </a:r>
            <a:r>
              <a:rPr lang="en-GB" sz="3200" dirty="0">
                <a:effectLst/>
                <a:latin typeface="FS Me" panose="02000506040000020004" pitchFamily="2" charset="0"/>
                <a:ea typeface="Calibri" panose="020F0502020204030204" pitchFamily="34" charset="0"/>
                <a:cs typeface="Arial" panose="020B0604020202020204" pitchFamily="34" charset="0"/>
              </a:rPr>
              <a:t>. Search with your postcode.</a:t>
            </a:r>
            <a:br>
              <a:rPr lang="en-GB" sz="2800" dirty="0">
                <a:effectLst/>
                <a:latin typeface="Calibri" panose="020F0502020204030204" pitchFamily="34" charset="0"/>
                <a:ea typeface="Calibri" panose="020F0502020204030204" pitchFamily="34" charset="0"/>
                <a:cs typeface="Times New Roman" panose="02020603050405020304" pitchFamily="18" charset="0"/>
              </a:rPr>
            </a:br>
            <a:br>
              <a:rPr lang="en-GB" sz="2800" dirty="0">
                <a:effectLst/>
                <a:latin typeface="Calibri" panose="020F0502020204030204" pitchFamily="34" charset="0"/>
                <a:ea typeface="Calibri" panose="020F0502020204030204" pitchFamily="34" charset="0"/>
                <a:cs typeface="Times New Roman" panose="02020603050405020304" pitchFamily="18" charset="0"/>
              </a:rPr>
            </a:br>
            <a:r>
              <a:rPr lang="en-GB" sz="3200" dirty="0">
                <a:effectLst/>
                <a:latin typeface="FS Me" panose="02000506040000020004" pitchFamily="2" charset="0"/>
                <a:ea typeface="Calibri" panose="020F0502020204030204" pitchFamily="34" charset="0"/>
                <a:cs typeface="Arial" panose="020B0604020202020204" pitchFamily="34" charset="0"/>
              </a:rPr>
              <a:t>On the next page, click on the link: ‘</a:t>
            </a:r>
            <a:r>
              <a:rPr lang="en-GB" sz="3200" i="1" dirty="0">
                <a:effectLst/>
                <a:latin typeface="FS Me" panose="02000506040000020004" pitchFamily="2" charset="0"/>
                <a:ea typeface="Calibri" panose="020F0502020204030204" pitchFamily="34" charset="0"/>
                <a:cs typeface="Arial" panose="020B0604020202020204" pitchFamily="34" charset="0"/>
              </a:rPr>
              <a:t>London Assembly elections (Constituencies): [Name of your constituency].’</a:t>
            </a:r>
            <a:r>
              <a:rPr lang="en-GB" sz="3200" dirty="0">
                <a:effectLst/>
                <a:latin typeface="FS Me" panose="02000506040000020004" pitchFamily="2" charset="0"/>
                <a:ea typeface="Calibri" panose="020F0502020204030204" pitchFamily="34" charset="0"/>
                <a:cs typeface="Arial" panose="020B0604020202020204" pitchFamily="34" charset="0"/>
              </a:rPr>
              <a:t>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b="1" dirty="0">
                <a:solidFill>
                  <a:srgbClr val="0070C0"/>
                </a:solidFill>
                <a:effectLst/>
                <a:latin typeface="FS Me" panose="02000506040000020004" pitchFamily="2" charset="0"/>
                <a:ea typeface="Calibri" panose="020F0502020204030204" pitchFamily="34" charset="0"/>
                <a:cs typeface="Arial" panose="020B0604020202020204" pitchFamily="34" charset="0"/>
              </a:rPr>
              <a:t>Step 2.</a:t>
            </a:r>
            <a:r>
              <a:rPr lang="en-GB" sz="3600" dirty="0">
                <a:solidFill>
                  <a:srgbClr val="0070C0"/>
                </a:solidFill>
                <a:effectLst/>
                <a:latin typeface="FS Me" panose="02000506040000020004" pitchFamily="2" charset="0"/>
                <a:ea typeface="Calibri" panose="020F0502020204030204" pitchFamily="34" charset="0"/>
                <a:cs typeface="Arial" panose="020B0604020202020204" pitchFamily="34" charset="0"/>
              </a:rPr>
              <a:t> </a:t>
            </a:r>
            <a:r>
              <a:rPr lang="en-GB" sz="3200" dirty="0">
                <a:effectLst/>
                <a:latin typeface="FS Me" panose="02000506040000020004" pitchFamily="2" charset="0"/>
                <a:ea typeface="Calibri" panose="020F0502020204030204" pitchFamily="34" charset="0"/>
                <a:cs typeface="Arial" panose="020B0604020202020204" pitchFamily="34" charset="0"/>
              </a:rPr>
              <a:t>Select the candidates you wish to email. For most candidates there is a section on the webpage called ‘[Name of candidate] online.’ Here you will find an email address for the candidate.</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200" dirty="0">
                <a:effectLst/>
                <a:latin typeface="FS Me" panose="02000506040000020004" pitchFamily="2" charset="0"/>
                <a:ea typeface="Calibri" panose="020F0502020204030204" pitchFamily="34" charset="0"/>
                <a:cs typeface="Arial" panose="020B0604020202020204" pitchFamily="34" charset="0"/>
              </a:rPr>
              <a:t>If you cannot find an email address for a candidate, or have any questions about this, please email </a:t>
            </a:r>
            <a:r>
              <a:rPr lang="en-GB" sz="3200" u="sng" dirty="0">
                <a:solidFill>
                  <a:srgbClr val="0563C1"/>
                </a:solidFill>
                <a:effectLst/>
                <a:latin typeface="FS Me" panose="02000506040000020004" pitchFamily="2" charset="0"/>
                <a:ea typeface="Calibri" panose="020F0502020204030204" pitchFamily="34" charset="0"/>
                <a:cs typeface="Arial" panose="020B0604020202020204" pitchFamily="34" charset="0"/>
                <a:hlinkClick r:id="rId4"/>
              </a:rPr>
              <a:t>campaigns@ageuklondon.org.uk</a:t>
            </a:r>
            <a:r>
              <a:rPr lang="en-GB" sz="3200" dirty="0">
                <a:effectLst/>
                <a:latin typeface="FS Me" panose="02000506040000020004" pitchFamily="2" charset="0"/>
                <a:ea typeface="Calibri" panose="020F0502020204030204" pitchFamily="34" charset="0"/>
                <a:cs typeface="Arial" panose="020B0604020202020204" pitchFamily="34" charset="0"/>
              </a:rPr>
              <a:t>.</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marL="201168" lvl="1" indent="0">
              <a:lnSpc>
                <a:spcPct val="107000"/>
              </a:lnSpc>
              <a:spcAft>
                <a:spcPts val="1800"/>
              </a:spcAft>
              <a:buClr>
                <a:schemeClr val="tx1"/>
              </a:buClr>
              <a:buNone/>
            </a:pPr>
            <a:endParaRPr lang="en-GB" sz="3000" dirty="0">
              <a:solidFill>
                <a:srgbClr val="012A3A"/>
              </a:solidFill>
              <a:latin typeface="FS Me" panose="02000506040000020004" pitchFamily="2" charset="0"/>
              <a:cs typeface="Times New Roman" panose="02020603050405020304" pitchFamily="18" charset="0"/>
            </a:endParaRPr>
          </a:p>
        </p:txBody>
      </p:sp>
    </p:spTree>
    <p:extLst>
      <p:ext uri="{BB962C8B-B14F-4D97-AF65-F5344CB8AC3E}">
        <p14:creationId xmlns:p14="http://schemas.microsoft.com/office/powerpoint/2010/main" val="3620961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A730-CE11-462A-9E12-9D9FAFD21CAA}"/>
              </a:ext>
            </a:extLst>
          </p:cNvPr>
          <p:cNvSpPr>
            <a:spLocks noGrp="1"/>
          </p:cNvSpPr>
          <p:nvPr>
            <p:ph type="title"/>
          </p:nvPr>
        </p:nvSpPr>
        <p:spPr>
          <a:xfrm>
            <a:off x="344385" y="417871"/>
            <a:ext cx="10611875" cy="919488"/>
          </a:xfrm>
        </p:spPr>
        <p:txBody>
          <a:bodyPr>
            <a:normAutofit fontScale="90000"/>
          </a:bodyPr>
          <a:lstStyle/>
          <a:p>
            <a:r>
              <a:rPr lang="en-US" sz="4000" b="1" dirty="0">
                <a:latin typeface="Foco Age UK" panose="020B0504050202020203" pitchFamily="34" charset="0"/>
              </a:rPr>
              <a:t>Contacting your local candidates for the London Assembly using </a:t>
            </a:r>
            <a:r>
              <a:rPr lang="en-US" sz="4000" b="1" u="sng" dirty="0">
                <a:solidFill>
                  <a:srgbClr val="0070C0"/>
                </a:solidFill>
                <a:latin typeface="Foco Age UK" panose="020B0504050202020203" pitchFamily="34" charset="0"/>
              </a:rPr>
              <a:t>www.whocanivotefor.co.uk</a:t>
            </a:r>
            <a:endParaRPr lang="en-GB" sz="4000" b="1" u="sng" dirty="0">
              <a:solidFill>
                <a:srgbClr val="0070C0"/>
              </a:solidFill>
              <a:latin typeface="Foco Age UK" panose="020B0504050202020203" pitchFamily="34" charset="0"/>
            </a:endParaRPr>
          </a:p>
        </p:txBody>
      </p:sp>
      <p:sp>
        <p:nvSpPr>
          <p:cNvPr id="3" name="Content Placeholder 2">
            <a:extLst>
              <a:ext uri="{FF2B5EF4-FFF2-40B4-BE49-F238E27FC236}">
                <a16:creationId xmlns:a16="http://schemas.microsoft.com/office/drawing/2014/main" id="{6E56CD90-CC9E-6EBF-4EFD-8816E18420A4}"/>
              </a:ext>
            </a:extLst>
          </p:cNvPr>
          <p:cNvSpPr>
            <a:spLocks noGrp="1"/>
          </p:cNvSpPr>
          <p:nvPr>
            <p:ph idx="1"/>
          </p:nvPr>
        </p:nvSpPr>
        <p:spPr>
          <a:xfrm>
            <a:off x="344385" y="1672770"/>
            <a:ext cx="11558857" cy="5353671"/>
          </a:xfrm>
        </p:spPr>
        <p:txBody>
          <a:bodyPr>
            <a:noAutofit/>
          </a:bodyPr>
          <a:lstStyle/>
          <a:p>
            <a:pPr>
              <a:lnSpc>
                <a:spcPct val="107000"/>
              </a:lnSpc>
              <a:spcAft>
                <a:spcPts val="800"/>
              </a:spcAft>
            </a:pPr>
            <a:r>
              <a:rPr lang="en-GB" sz="2800" b="1" dirty="0">
                <a:solidFill>
                  <a:srgbClr val="0070C0"/>
                </a:solidFill>
                <a:effectLst/>
                <a:latin typeface="FS Me" panose="02000506040000020004" pitchFamily="2" charset="0"/>
                <a:ea typeface="Calibri" panose="020F0502020204030204" pitchFamily="34" charset="0"/>
                <a:cs typeface="Arial" panose="020B0604020202020204" pitchFamily="34" charset="0"/>
              </a:rPr>
              <a:t>Step 3.</a:t>
            </a:r>
            <a:r>
              <a:rPr lang="en-GB" sz="2800" dirty="0">
                <a:solidFill>
                  <a:srgbClr val="0070C0"/>
                </a:solidFill>
                <a:effectLst/>
                <a:latin typeface="FS Me" panose="02000506040000020004" pitchFamily="2" charset="0"/>
                <a:ea typeface="Calibri" panose="020F0502020204030204" pitchFamily="34" charset="0"/>
                <a:cs typeface="Arial" panose="020B0604020202020204" pitchFamily="34" charset="0"/>
              </a:rPr>
              <a:t> </a:t>
            </a:r>
            <a:r>
              <a:rPr lang="en-GB" sz="2800" dirty="0">
                <a:effectLst/>
                <a:latin typeface="FS Me" panose="02000506040000020004" pitchFamily="2" charset="0"/>
                <a:ea typeface="Calibri" panose="020F0502020204030204" pitchFamily="34" charset="0"/>
                <a:cs typeface="Arial" panose="020B0604020202020204" pitchFamily="34" charset="0"/>
              </a:rPr>
              <a:t>Email your candidates using the template email text. You do not need to use all the text, but we would be grateful if you could include the bullet points under the title </a:t>
            </a:r>
            <a:r>
              <a:rPr lang="en-GB" sz="2800" b="1" dirty="0">
                <a:effectLst/>
                <a:latin typeface="FS Me" panose="02000506040000020004" pitchFamily="2" charset="0"/>
                <a:ea typeface="Calibri" panose="020F0502020204030204" pitchFamily="34" charset="0"/>
                <a:cs typeface="Arial" panose="020B0604020202020204" pitchFamily="34" charset="0"/>
              </a:rPr>
              <a:t>‘What you can do.’</a:t>
            </a:r>
            <a:endParaRPr lang="en-GB" sz="2800" b="1" dirty="0">
              <a:effectLst/>
              <a:latin typeface="FS Me" panose="02000506040000020004" pitchFamily="2" charset="0"/>
              <a:ea typeface="Calibri" panose="020F0502020204030204" pitchFamily="34" charset="0"/>
              <a:cs typeface="Times New Roman" panose="02020603050405020304" pitchFamily="18" charset="0"/>
            </a:endParaRPr>
          </a:p>
          <a:p>
            <a:pPr>
              <a:lnSpc>
                <a:spcPct val="107000"/>
              </a:lnSpc>
              <a:spcAft>
                <a:spcPts val="800"/>
              </a:spcAft>
            </a:pPr>
            <a:r>
              <a:rPr lang="en-GB" sz="2800" dirty="0">
                <a:effectLst/>
                <a:latin typeface="FS Me" panose="02000506040000020004" pitchFamily="2" charset="0"/>
                <a:ea typeface="Calibri" panose="020F0502020204030204" pitchFamily="34" charset="0"/>
                <a:cs typeface="Arial" panose="020B0604020202020204" pitchFamily="34" charset="0"/>
              </a:rPr>
              <a:t>If you are emailing on behalf of a local Forum or community group, you may wish to include one or two sentences about your work. You could ask them to speak at a meeting if elected or meet with you so that they can learn more about supporting older people in the local area.</a:t>
            </a:r>
            <a:endParaRPr lang="en-GB" sz="2800" dirty="0">
              <a:effectLst/>
              <a:latin typeface="FS Me" panose="02000506040000020004" pitchFamily="2" charset="0"/>
              <a:ea typeface="Calibri" panose="020F0502020204030204" pitchFamily="34" charset="0"/>
              <a:cs typeface="Times New Roman" panose="02020603050405020304" pitchFamily="18" charset="0"/>
            </a:endParaRPr>
          </a:p>
          <a:p>
            <a:pPr>
              <a:lnSpc>
                <a:spcPct val="107000"/>
              </a:lnSpc>
              <a:spcAft>
                <a:spcPts val="800"/>
              </a:spcAft>
            </a:pPr>
            <a:r>
              <a:rPr lang="en-GB" sz="2800" b="1" dirty="0">
                <a:solidFill>
                  <a:srgbClr val="0070C0"/>
                </a:solidFill>
                <a:effectLst/>
                <a:latin typeface="FS Me" panose="02000506040000020004" pitchFamily="2" charset="0"/>
                <a:ea typeface="Calibri" panose="020F0502020204030204" pitchFamily="34" charset="0"/>
                <a:cs typeface="Arial" panose="020B0604020202020204" pitchFamily="34" charset="0"/>
              </a:rPr>
              <a:t>Step 4.</a:t>
            </a:r>
            <a:r>
              <a:rPr lang="en-GB" sz="2800" dirty="0">
                <a:solidFill>
                  <a:srgbClr val="0070C0"/>
                </a:solidFill>
                <a:effectLst/>
                <a:latin typeface="FS Me" panose="02000506040000020004" pitchFamily="2" charset="0"/>
                <a:ea typeface="Calibri" panose="020F0502020204030204" pitchFamily="34" charset="0"/>
                <a:cs typeface="Arial" panose="020B0604020202020204" pitchFamily="34" charset="0"/>
              </a:rPr>
              <a:t> </a:t>
            </a:r>
            <a:r>
              <a:rPr lang="en-GB" sz="2800" dirty="0">
                <a:effectLst/>
                <a:latin typeface="FS Me" panose="02000506040000020004" pitchFamily="2" charset="0"/>
                <a:ea typeface="Calibri" panose="020F0502020204030204" pitchFamily="34" charset="0"/>
                <a:cs typeface="Arial" panose="020B0604020202020204" pitchFamily="34" charset="0"/>
              </a:rPr>
              <a:t>Please email Dom </a:t>
            </a:r>
            <a:r>
              <a:rPr lang="en-GB" sz="2800" u="sng" dirty="0">
                <a:solidFill>
                  <a:srgbClr val="0563C1"/>
                </a:solidFill>
                <a:effectLst/>
                <a:latin typeface="FS Me" panose="02000506040000020004" pitchFamily="2" charset="0"/>
                <a:ea typeface="Calibri" panose="020F0502020204030204" pitchFamily="34" charset="0"/>
                <a:cs typeface="Arial" panose="020B0604020202020204" pitchFamily="34" charset="0"/>
                <a:hlinkClick r:id="rId3"/>
              </a:rPr>
              <a:t>dtaylor@ageuklondon.org.uk</a:t>
            </a:r>
            <a:r>
              <a:rPr lang="en-GB" sz="2800" dirty="0">
                <a:effectLst/>
                <a:latin typeface="FS Me" panose="02000506040000020004" pitchFamily="2" charset="0"/>
                <a:ea typeface="Calibri" panose="020F0502020204030204" pitchFamily="34" charset="0"/>
                <a:cs typeface="Arial" panose="020B0604020202020204" pitchFamily="34" charset="0"/>
              </a:rPr>
              <a:t> ) to let us know if you have contacted any candidates.</a:t>
            </a:r>
            <a:endParaRPr lang="en-GB" sz="2800" dirty="0">
              <a:solidFill>
                <a:srgbClr val="012A3A"/>
              </a:solidFill>
              <a:latin typeface="FS Me" panose="02000506040000020004" pitchFamily="2" charset="0"/>
              <a:cs typeface="Times New Roman" panose="02020603050405020304" pitchFamily="18" charset="0"/>
            </a:endParaRPr>
          </a:p>
        </p:txBody>
      </p:sp>
    </p:spTree>
    <p:extLst>
      <p:ext uri="{BB962C8B-B14F-4D97-AF65-F5344CB8AC3E}">
        <p14:creationId xmlns:p14="http://schemas.microsoft.com/office/powerpoint/2010/main" val="2956742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A730-CE11-462A-9E12-9D9FAFD21CAA}"/>
              </a:ext>
            </a:extLst>
          </p:cNvPr>
          <p:cNvSpPr>
            <a:spLocks noGrp="1"/>
          </p:cNvSpPr>
          <p:nvPr>
            <p:ph type="title"/>
          </p:nvPr>
        </p:nvSpPr>
        <p:spPr>
          <a:xfrm>
            <a:off x="344385" y="417871"/>
            <a:ext cx="10611875" cy="919488"/>
          </a:xfrm>
        </p:spPr>
        <p:txBody>
          <a:bodyPr>
            <a:normAutofit fontScale="90000"/>
          </a:bodyPr>
          <a:lstStyle/>
          <a:p>
            <a:r>
              <a:rPr lang="en-US" sz="4000" b="1" dirty="0">
                <a:latin typeface="Foco Age UK" panose="020B0504050202020203" pitchFamily="34" charset="0"/>
              </a:rPr>
              <a:t>Contacting your local candidates for the London Assembly using </a:t>
            </a:r>
            <a:r>
              <a:rPr lang="en-US" sz="4000" b="1" u="sng" dirty="0">
                <a:solidFill>
                  <a:srgbClr val="0070C0"/>
                </a:solidFill>
                <a:latin typeface="Foco Age UK" panose="020B0504050202020203" pitchFamily="34" charset="0"/>
              </a:rPr>
              <a:t>www.whocanivotefor.co.uk</a:t>
            </a:r>
            <a:endParaRPr lang="en-GB" sz="4000" b="1" u="sng" dirty="0">
              <a:solidFill>
                <a:srgbClr val="0070C0"/>
              </a:solidFill>
              <a:latin typeface="Foco Age UK" panose="020B0504050202020203" pitchFamily="34" charset="0"/>
            </a:endParaRPr>
          </a:p>
        </p:txBody>
      </p:sp>
      <p:sp>
        <p:nvSpPr>
          <p:cNvPr id="5" name="Content Placeholder 4">
            <a:extLst>
              <a:ext uri="{FF2B5EF4-FFF2-40B4-BE49-F238E27FC236}">
                <a16:creationId xmlns:a16="http://schemas.microsoft.com/office/drawing/2014/main" id="{D698282C-ABA4-0D47-4AFE-0B43C9F03695}"/>
              </a:ext>
            </a:extLst>
          </p:cNvPr>
          <p:cNvSpPr>
            <a:spLocks noGrp="1"/>
          </p:cNvSpPr>
          <p:nvPr>
            <p:ph idx="1"/>
          </p:nvPr>
        </p:nvSpPr>
        <p:spPr>
          <a:xfrm>
            <a:off x="176463" y="1337359"/>
            <a:ext cx="11839074" cy="4023360"/>
          </a:xfrm>
        </p:spPr>
        <p:txBody>
          <a:bodyPr>
            <a:normAutofit fontScale="25000" lnSpcReduction="20000"/>
          </a:bodyPr>
          <a:lstStyle/>
          <a:p>
            <a:pPr>
              <a:lnSpc>
                <a:spcPct val="107000"/>
              </a:lnSpc>
              <a:spcAft>
                <a:spcPts val="800"/>
              </a:spcAft>
            </a:pPr>
            <a:r>
              <a:rPr lang="en-GB" sz="8600" b="1" i="1" dirty="0">
                <a:solidFill>
                  <a:srgbClr val="0070C0"/>
                </a:solidFill>
                <a:effectLst/>
                <a:latin typeface="FS Me" panose="02000506040000020004" pitchFamily="2" charset="0"/>
                <a:ea typeface="Calibri" panose="020F0502020204030204" pitchFamily="34" charset="0"/>
                <a:cs typeface="Arial" panose="020B0604020202020204" pitchFamily="34" charset="0"/>
              </a:rPr>
              <a:t>“Before polling day </a:t>
            </a:r>
            <a:endParaRPr lang="en-GB" sz="8600" b="1"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8600" b="1" i="1" dirty="0">
                <a:solidFill>
                  <a:srgbClr val="0070C0"/>
                </a:solidFill>
                <a:effectLst/>
                <a:latin typeface="FS Me" panose="02000506040000020004" pitchFamily="2" charset="0"/>
                <a:ea typeface="Calibri" panose="020F0502020204030204" pitchFamily="34" charset="0"/>
                <a:cs typeface="Arial" panose="020B0604020202020204" pitchFamily="34" charset="0"/>
              </a:rPr>
              <a:t>Please read Age UK London’s manifesto </a:t>
            </a:r>
            <a:r>
              <a:rPr lang="en-GB" sz="8600" b="1" i="1" u="sng" dirty="0">
                <a:solidFill>
                  <a:srgbClr val="0070C0"/>
                </a:solidFill>
                <a:effectLst/>
                <a:latin typeface="FS Me" panose="02000506040000020004" pitchFamily="2" charset="0"/>
                <a:ea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https://bit.ly/2024manifesto</a:t>
            </a:r>
            <a:r>
              <a:rPr lang="en-GB" sz="8600" b="1" i="1" dirty="0">
                <a:solidFill>
                  <a:srgbClr val="0070C0"/>
                </a:solidFill>
                <a:effectLst/>
                <a:latin typeface="FS Me" panose="02000506040000020004" pitchFamily="2" charset="0"/>
                <a:ea typeface="Arial" panose="020B0604020202020204" pitchFamily="34" charset="0"/>
                <a:cs typeface="Arial" panose="020B0604020202020204" pitchFamily="34" charset="0"/>
              </a:rPr>
              <a:t>.</a:t>
            </a:r>
            <a:endParaRPr lang="en-GB" sz="8600" b="1"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8600" b="1" i="1" dirty="0">
                <a:solidFill>
                  <a:srgbClr val="0070C0"/>
                </a:solidFill>
                <a:effectLst/>
                <a:latin typeface="FS Me" panose="02000506040000020004" pitchFamily="2" charset="0"/>
                <a:ea typeface="Calibri" panose="020F0502020204030204" pitchFamily="34" charset="0"/>
                <a:cs typeface="Arial" panose="020B0604020202020204" pitchFamily="34" charset="0"/>
              </a:rPr>
              <a:t>Ensure your campaign events are age-friendly and that you have opportunities to speak with older voters.</a:t>
            </a:r>
            <a:endParaRPr lang="en-GB" sz="8600" b="1"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8600" b="1" i="1" dirty="0">
                <a:solidFill>
                  <a:srgbClr val="0070C0"/>
                </a:solidFill>
                <a:effectLst/>
                <a:latin typeface="FS Me" panose="02000506040000020004" pitchFamily="2" charset="0"/>
                <a:ea typeface="Calibri" panose="020F0502020204030204" pitchFamily="34" charset="0"/>
                <a:cs typeface="Arial" panose="020B0604020202020204" pitchFamily="34" charset="0"/>
              </a:rPr>
              <a:t>If you are elected</a:t>
            </a:r>
            <a:endParaRPr lang="en-GB" sz="8600" b="1"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8600" b="1" i="1" dirty="0">
                <a:solidFill>
                  <a:srgbClr val="0070C0"/>
                </a:solidFill>
                <a:effectLst/>
                <a:latin typeface="FS Me" panose="02000506040000020004" pitchFamily="2" charset="0"/>
                <a:ea typeface="Calibri" panose="020F0502020204030204" pitchFamily="34" charset="0"/>
                <a:cs typeface="Arial" panose="020B0604020202020204" pitchFamily="34" charset="0"/>
              </a:rPr>
              <a:t>Please stand up alongside older Londoners: Use your voice in the Assembly to ensure Mayoral strategies, action plans and activities meaningfully include older Londoners and that the Age-friendly London Action Plan is delivered in full.</a:t>
            </a:r>
            <a:endParaRPr lang="en-GB" sz="8600" b="1"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8600" b="1" i="1" dirty="0">
                <a:solidFill>
                  <a:srgbClr val="0070C0"/>
                </a:solidFill>
                <a:effectLst/>
                <a:latin typeface="FS Me" panose="02000506040000020004" pitchFamily="2" charset="0"/>
                <a:ea typeface="Calibri" panose="020F0502020204030204" pitchFamily="34" charset="0"/>
                <a:cs typeface="Arial" panose="020B0604020202020204" pitchFamily="34" charset="0"/>
              </a:rPr>
              <a:t>Ensure older Londoners are not left behind when it comes to action to support those most affected by poverty and the cost-of-living crisis.</a:t>
            </a:r>
            <a:endParaRPr lang="en-GB" sz="8600" b="1"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8600" b="1" i="1" dirty="0">
                <a:solidFill>
                  <a:srgbClr val="0070C0"/>
                </a:solidFill>
                <a:effectLst/>
                <a:latin typeface="FS Me" panose="02000506040000020004" pitchFamily="2" charset="0"/>
                <a:ea typeface="Calibri" panose="020F0502020204030204" pitchFamily="34" charset="0"/>
                <a:cs typeface="Arial" panose="020B0604020202020204" pitchFamily="34" charset="0"/>
              </a:rPr>
              <a:t>Contact your </a:t>
            </a:r>
            <a:r>
              <a:rPr lang="en-GB" sz="8600" b="1" i="1" u="sng" dirty="0">
                <a:solidFill>
                  <a:srgbClr val="0070C0"/>
                </a:solidFill>
                <a:effectLst/>
                <a:latin typeface="FS Me" panose="02000506040000020004" pitchFamily="2"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local Age UK</a:t>
            </a:r>
            <a:r>
              <a:rPr lang="en-GB" sz="8600" b="1" i="1" dirty="0">
                <a:solidFill>
                  <a:srgbClr val="0070C0"/>
                </a:solidFill>
                <a:effectLst/>
                <a:latin typeface="FS Me" panose="02000506040000020004" pitchFamily="2" charset="0"/>
                <a:ea typeface="Calibri" panose="020F0502020204030204" pitchFamily="34" charset="0"/>
                <a:cs typeface="Arial" panose="020B0604020202020204" pitchFamily="34" charset="0"/>
              </a:rPr>
              <a:t> or Older People’s Forum to ask how you ca</a:t>
            </a:r>
            <a:r>
              <a:rPr lang="en-GB" sz="8800" b="1" i="1" dirty="0">
                <a:solidFill>
                  <a:srgbClr val="0070C0"/>
                </a:solidFill>
                <a:effectLst/>
                <a:latin typeface="FS Me" panose="02000506040000020004" pitchFamily="2" charset="0"/>
                <a:ea typeface="Calibri" panose="020F0502020204030204" pitchFamily="34" charset="0"/>
                <a:cs typeface="Arial" panose="020B0604020202020204" pitchFamily="34" charset="0"/>
              </a:rPr>
              <a:t>n support them as their Assembly Member.”</a:t>
            </a:r>
            <a:endParaRPr lang="en-GB" sz="8800" b="1"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b="1" i="1" dirty="0">
              <a:solidFill>
                <a:srgbClr val="0070C0"/>
              </a:solidFill>
            </a:endParaRPr>
          </a:p>
        </p:txBody>
      </p:sp>
    </p:spTree>
    <p:extLst>
      <p:ext uri="{BB962C8B-B14F-4D97-AF65-F5344CB8AC3E}">
        <p14:creationId xmlns:p14="http://schemas.microsoft.com/office/powerpoint/2010/main" val="35534799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BD91CA-EE1B-5B0B-BEDC-781D94C36C3B}"/>
              </a:ext>
            </a:extLst>
          </p:cNvPr>
          <p:cNvPicPr>
            <a:picLocks noChangeAspect="1"/>
          </p:cNvPicPr>
          <p:nvPr/>
        </p:nvPicPr>
        <p:blipFill>
          <a:blip r:embed="rId3"/>
          <a:stretch>
            <a:fillRect/>
          </a:stretch>
        </p:blipFill>
        <p:spPr>
          <a:xfrm>
            <a:off x="247173" y="349637"/>
            <a:ext cx="11944827" cy="5024468"/>
          </a:xfrm>
          <a:prstGeom prst="rect">
            <a:avLst/>
          </a:prstGeom>
        </p:spPr>
      </p:pic>
    </p:spTree>
    <p:extLst>
      <p:ext uri="{BB962C8B-B14F-4D97-AF65-F5344CB8AC3E}">
        <p14:creationId xmlns:p14="http://schemas.microsoft.com/office/powerpoint/2010/main" val="1890068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98ACA9-E4D1-9CCE-A785-56BA606B07AF}"/>
              </a:ext>
            </a:extLst>
          </p:cNvPr>
          <p:cNvPicPr>
            <a:picLocks noChangeAspect="1"/>
          </p:cNvPicPr>
          <p:nvPr/>
        </p:nvPicPr>
        <p:blipFill>
          <a:blip r:embed="rId3"/>
          <a:stretch>
            <a:fillRect/>
          </a:stretch>
        </p:blipFill>
        <p:spPr>
          <a:xfrm>
            <a:off x="226214" y="0"/>
            <a:ext cx="11322385" cy="6047874"/>
          </a:xfrm>
          <a:prstGeom prst="rect">
            <a:avLst/>
          </a:prstGeom>
        </p:spPr>
      </p:pic>
    </p:spTree>
    <p:extLst>
      <p:ext uri="{BB962C8B-B14F-4D97-AF65-F5344CB8AC3E}">
        <p14:creationId xmlns:p14="http://schemas.microsoft.com/office/powerpoint/2010/main" val="673945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0ED042-B105-2A64-2285-CEBD74278674}"/>
              </a:ext>
            </a:extLst>
          </p:cNvPr>
          <p:cNvPicPr>
            <a:picLocks noChangeAspect="1"/>
          </p:cNvPicPr>
          <p:nvPr/>
        </p:nvPicPr>
        <p:blipFill>
          <a:blip r:embed="rId3"/>
          <a:stretch>
            <a:fillRect/>
          </a:stretch>
        </p:blipFill>
        <p:spPr>
          <a:xfrm>
            <a:off x="2671225" y="243534"/>
            <a:ext cx="6119848" cy="6614466"/>
          </a:xfrm>
          <a:prstGeom prst="rect">
            <a:avLst/>
          </a:prstGeom>
        </p:spPr>
      </p:pic>
    </p:spTree>
    <p:extLst>
      <p:ext uri="{BB962C8B-B14F-4D97-AF65-F5344CB8AC3E}">
        <p14:creationId xmlns:p14="http://schemas.microsoft.com/office/powerpoint/2010/main" val="2600294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436523-B3A1-1020-0587-D5963EC8EA68}"/>
              </a:ext>
            </a:extLst>
          </p:cNvPr>
          <p:cNvPicPr>
            <a:picLocks noChangeAspect="1"/>
          </p:cNvPicPr>
          <p:nvPr/>
        </p:nvPicPr>
        <p:blipFill>
          <a:blip r:embed="rId3"/>
          <a:stretch>
            <a:fillRect/>
          </a:stretch>
        </p:blipFill>
        <p:spPr>
          <a:xfrm>
            <a:off x="362247" y="125712"/>
            <a:ext cx="11268279" cy="6489442"/>
          </a:xfrm>
          <a:prstGeom prst="rect">
            <a:avLst/>
          </a:prstGeom>
        </p:spPr>
      </p:pic>
    </p:spTree>
    <p:extLst>
      <p:ext uri="{BB962C8B-B14F-4D97-AF65-F5344CB8AC3E}">
        <p14:creationId xmlns:p14="http://schemas.microsoft.com/office/powerpoint/2010/main" val="15231899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A730-CE11-462A-9E12-9D9FAFD21CAA}"/>
              </a:ext>
            </a:extLst>
          </p:cNvPr>
          <p:cNvSpPr>
            <a:spLocks noGrp="1"/>
          </p:cNvSpPr>
          <p:nvPr>
            <p:ph type="title"/>
          </p:nvPr>
        </p:nvSpPr>
        <p:spPr>
          <a:xfrm>
            <a:off x="160421" y="458164"/>
            <a:ext cx="9545052" cy="1130003"/>
          </a:xfrm>
        </p:spPr>
        <p:txBody>
          <a:bodyPr>
            <a:normAutofit fontScale="90000"/>
          </a:bodyPr>
          <a:lstStyle/>
          <a:p>
            <a:pPr algn="ctr"/>
            <a:r>
              <a:rPr lang="en-US" sz="4000" b="1" dirty="0">
                <a:solidFill>
                  <a:schemeClr val="accent3"/>
                </a:solidFill>
                <a:latin typeface="Foco Age UK" panose="020B0504050202020203" pitchFamily="34" charset="0"/>
              </a:rPr>
              <a:t>Other ways of raising the importance of an age-friendly London in the run up to the election</a:t>
            </a:r>
            <a:endParaRPr lang="en-GB" sz="4200" b="1" dirty="0">
              <a:solidFill>
                <a:schemeClr val="accent3"/>
              </a:solidFill>
              <a:latin typeface="Foco Age UK" panose="020B0504050202020203" pitchFamily="34" charset="0"/>
            </a:endParaRPr>
          </a:p>
        </p:txBody>
      </p:sp>
      <p:sp>
        <p:nvSpPr>
          <p:cNvPr id="3" name="Content Placeholder 2">
            <a:extLst>
              <a:ext uri="{FF2B5EF4-FFF2-40B4-BE49-F238E27FC236}">
                <a16:creationId xmlns:a16="http://schemas.microsoft.com/office/drawing/2014/main" id="{6E56CD90-CC9E-6EBF-4EFD-8816E18420A4}"/>
              </a:ext>
            </a:extLst>
          </p:cNvPr>
          <p:cNvSpPr>
            <a:spLocks noGrp="1"/>
          </p:cNvSpPr>
          <p:nvPr>
            <p:ph idx="1"/>
          </p:nvPr>
        </p:nvSpPr>
        <p:spPr>
          <a:xfrm>
            <a:off x="344385" y="2176887"/>
            <a:ext cx="10984675" cy="3447736"/>
          </a:xfrm>
        </p:spPr>
        <p:txBody>
          <a:bodyPr>
            <a:noAutofit/>
          </a:bodyPr>
          <a:lstStyle/>
          <a:p>
            <a:pPr lvl="1">
              <a:lnSpc>
                <a:spcPct val="107000"/>
              </a:lnSpc>
              <a:spcAft>
                <a:spcPts val="1800"/>
              </a:spcAft>
              <a:buClr>
                <a:schemeClr val="tx1"/>
              </a:buClr>
              <a:buFont typeface="Arial" panose="020B0604020202020204" pitchFamily="34" charset="0"/>
              <a:buChar char="•"/>
            </a:pPr>
            <a:r>
              <a:rPr lang="en-GB" sz="4000" b="1" dirty="0">
                <a:solidFill>
                  <a:schemeClr val="accent4"/>
                </a:solidFill>
                <a:latin typeface="FS Me" panose="02000506040000020004" pitchFamily="2" charset="0"/>
                <a:cs typeface="Times New Roman" panose="02020603050405020304" pitchFamily="18" charset="0"/>
              </a:rPr>
              <a:t> Send a letter to the local newspaper: </a:t>
            </a:r>
            <a:r>
              <a:rPr lang="en-GB" sz="3200" b="1" dirty="0">
                <a:latin typeface="FS Me" panose="02000506040000020004" pitchFamily="2" charset="0"/>
                <a:cs typeface="Times New Roman" panose="02020603050405020304" pitchFamily="18" charset="0"/>
              </a:rPr>
              <a:t>Use the template text in the election pack and email your letter to the editor.</a:t>
            </a:r>
          </a:p>
          <a:p>
            <a:pPr lvl="1">
              <a:lnSpc>
                <a:spcPct val="107000"/>
              </a:lnSpc>
              <a:spcAft>
                <a:spcPts val="1800"/>
              </a:spcAft>
              <a:buClr>
                <a:schemeClr val="tx1"/>
              </a:buClr>
              <a:buFont typeface="Arial" panose="020B0604020202020204" pitchFamily="34" charset="0"/>
              <a:buChar char="•"/>
            </a:pPr>
            <a:r>
              <a:rPr lang="en-GB" sz="3200" b="1" dirty="0">
                <a:latin typeface="FS Me" panose="02000506040000020004" pitchFamily="2" charset="0"/>
                <a:cs typeface="Times New Roman" panose="02020603050405020304" pitchFamily="18" charset="0"/>
              </a:rPr>
              <a:t> </a:t>
            </a:r>
            <a:r>
              <a:rPr lang="en-GB" sz="4000" b="1" dirty="0">
                <a:solidFill>
                  <a:srgbClr val="7030A0"/>
                </a:solidFill>
                <a:latin typeface="FS Me" panose="02000506040000020004" pitchFamily="2" charset="0"/>
                <a:cs typeface="Times New Roman" panose="02020603050405020304" pitchFamily="18" charset="0"/>
              </a:rPr>
              <a:t>Raise awareness on social media: </a:t>
            </a:r>
            <a:r>
              <a:rPr lang="en-GB" sz="3200" b="1" dirty="0">
                <a:solidFill>
                  <a:schemeClr val="tx1"/>
                </a:solidFill>
                <a:latin typeface="FS Me" panose="02000506040000020004" pitchFamily="2" charset="0"/>
                <a:cs typeface="Times New Roman" panose="02020603050405020304" pitchFamily="18" charset="0"/>
              </a:rPr>
              <a:t>Use the template tweets (‘X posts’) or </a:t>
            </a:r>
            <a:r>
              <a:rPr lang="en-GB" sz="3200" b="1" dirty="0" err="1">
                <a:solidFill>
                  <a:schemeClr val="tx1"/>
                </a:solidFill>
                <a:latin typeface="FS Me" panose="02000506040000020004" pitchFamily="2" charset="0"/>
                <a:cs typeface="Times New Roman" panose="02020603050405020304" pitchFamily="18" charset="0"/>
              </a:rPr>
              <a:t>facebook</a:t>
            </a:r>
            <a:r>
              <a:rPr lang="en-GB" sz="3200" b="1" dirty="0">
                <a:solidFill>
                  <a:schemeClr val="tx1"/>
                </a:solidFill>
                <a:latin typeface="FS Me" panose="02000506040000020004" pitchFamily="2" charset="0"/>
                <a:cs typeface="Times New Roman" panose="02020603050405020304" pitchFamily="18" charset="0"/>
              </a:rPr>
              <a:t> posts to draw attention to candidate’s attention the importance of making London more Age-friendly.</a:t>
            </a:r>
          </a:p>
        </p:txBody>
      </p:sp>
    </p:spTree>
    <p:extLst>
      <p:ext uri="{BB962C8B-B14F-4D97-AF65-F5344CB8AC3E}">
        <p14:creationId xmlns:p14="http://schemas.microsoft.com/office/powerpoint/2010/main" val="269881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A730-CE11-462A-9E12-9D9FAFD21CAA}"/>
              </a:ext>
            </a:extLst>
          </p:cNvPr>
          <p:cNvSpPr>
            <a:spLocks noGrp="1"/>
          </p:cNvSpPr>
          <p:nvPr>
            <p:ph type="title"/>
          </p:nvPr>
        </p:nvSpPr>
        <p:spPr>
          <a:xfrm>
            <a:off x="3072498" y="401828"/>
            <a:ext cx="6047004" cy="919488"/>
          </a:xfrm>
        </p:spPr>
        <p:txBody>
          <a:bodyPr>
            <a:normAutofit fontScale="90000"/>
          </a:bodyPr>
          <a:lstStyle/>
          <a:p>
            <a:pPr algn="ctr"/>
            <a:r>
              <a:rPr lang="en-US" sz="4000" b="1" dirty="0">
                <a:solidFill>
                  <a:schemeClr val="accent4"/>
                </a:solidFill>
                <a:latin typeface="Foco Age UK" panose="020B0504050202020203" pitchFamily="34" charset="0"/>
              </a:rPr>
              <a:t>Aims of the </a:t>
            </a:r>
            <a:br>
              <a:rPr lang="en-US" sz="4000" b="1" dirty="0">
                <a:solidFill>
                  <a:schemeClr val="accent4"/>
                </a:solidFill>
                <a:latin typeface="Foco Age UK" panose="020B0504050202020203" pitchFamily="34" charset="0"/>
              </a:rPr>
            </a:br>
            <a:r>
              <a:rPr lang="en-US" sz="4200" b="1" dirty="0">
                <a:solidFill>
                  <a:schemeClr val="accent4"/>
                </a:solidFill>
                <a:latin typeface="Foco Age UK" panose="020B0504050202020203" pitchFamily="34" charset="0"/>
              </a:rPr>
              <a:t>London Age Friendly Forum</a:t>
            </a:r>
            <a:endParaRPr lang="en-GB" sz="4200" b="1" dirty="0">
              <a:solidFill>
                <a:schemeClr val="accent4"/>
              </a:solidFill>
              <a:latin typeface="Foco Age UK" panose="020B0504050202020203" pitchFamily="34" charset="0"/>
            </a:endParaRPr>
          </a:p>
        </p:txBody>
      </p:sp>
      <p:sp>
        <p:nvSpPr>
          <p:cNvPr id="3" name="Content Placeholder 2">
            <a:extLst>
              <a:ext uri="{FF2B5EF4-FFF2-40B4-BE49-F238E27FC236}">
                <a16:creationId xmlns:a16="http://schemas.microsoft.com/office/drawing/2014/main" id="{6E56CD90-CC9E-6EBF-4EFD-8816E18420A4}"/>
              </a:ext>
            </a:extLst>
          </p:cNvPr>
          <p:cNvSpPr>
            <a:spLocks noGrp="1"/>
          </p:cNvSpPr>
          <p:nvPr>
            <p:ph idx="1"/>
          </p:nvPr>
        </p:nvSpPr>
        <p:spPr>
          <a:xfrm>
            <a:off x="344385" y="2176887"/>
            <a:ext cx="10984675" cy="3271369"/>
          </a:xfrm>
        </p:spPr>
        <p:txBody>
          <a:bodyPr>
            <a:noAutofit/>
          </a:bodyPr>
          <a:lstStyle/>
          <a:p>
            <a:pPr lvl="1">
              <a:lnSpc>
                <a:spcPct val="107000"/>
              </a:lnSpc>
              <a:spcAft>
                <a:spcPts val="1800"/>
              </a:spcAft>
              <a:buClr>
                <a:schemeClr val="tx1"/>
              </a:buClr>
              <a:buFont typeface="Arial" panose="020B0604020202020204" pitchFamily="34" charset="0"/>
              <a:buChar char="•"/>
            </a:pPr>
            <a:r>
              <a:rPr lang="en-GB" sz="3200" b="1" dirty="0">
                <a:latin typeface="FS Me" panose="02000506040000020004" pitchFamily="2" charset="0"/>
                <a:cs typeface="Times New Roman" panose="02020603050405020304" pitchFamily="18" charset="0"/>
              </a:rPr>
              <a:t>To develop and facilitate the contribution of older Londoners to the London Age Friendly programme.</a:t>
            </a:r>
          </a:p>
          <a:p>
            <a:pPr lvl="1">
              <a:lnSpc>
                <a:spcPct val="107000"/>
              </a:lnSpc>
              <a:spcAft>
                <a:spcPts val="1800"/>
              </a:spcAft>
              <a:buClr>
                <a:schemeClr val="tx1"/>
              </a:buClr>
              <a:buFont typeface="Arial" panose="020B0604020202020204" pitchFamily="34" charset="0"/>
              <a:buChar char="•"/>
            </a:pPr>
            <a:r>
              <a:rPr lang="en-GB" sz="3200" b="1" dirty="0">
                <a:latin typeface="FS Me" panose="02000506040000020004" pitchFamily="2" charset="0"/>
                <a:cs typeface="Times New Roman" panose="02020603050405020304" pitchFamily="18" charset="0"/>
              </a:rPr>
              <a:t>To build successful partnerships with key agencies and together to work positively to making London an age friendly city.</a:t>
            </a:r>
          </a:p>
        </p:txBody>
      </p:sp>
      <p:pic>
        <p:nvPicPr>
          <p:cNvPr id="4" name="Picture 2" descr="Image preview">
            <a:extLst>
              <a:ext uri="{FF2B5EF4-FFF2-40B4-BE49-F238E27FC236}">
                <a16:creationId xmlns:a16="http://schemas.microsoft.com/office/drawing/2014/main" id="{31CB3D79-DA5A-D9F4-80BB-A29664EC568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4385" y="295788"/>
            <a:ext cx="2536446" cy="1131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1527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A730-CE11-462A-9E12-9D9FAFD21CAA}"/>
              </a:ext>
            </a:extLst>
          </p:cNvPr>
          <p:cNvSpPr>
            <a:spLocks noGrp="1"/>
          </p:cNvSpPr>
          <p:nvPr>
            <p:ph type="title"/>
          </p:nvPr>
        </p:nvSpPr>
        <p:spPr>
          <a:xfrm>
            <a:off x="360801" y="4680284"/>
            <a:ext cx="5494567" cy="1130003"/>
          </a:xfrm>
        </p:spPr>
        <p:txBody>
          <a:bodyPr>
            <a:normAutofit fontScale="90000"/>
          </a:bodyPr>
          <a:lstStyle/>
          <a:p>
            <a:pPr algn="ctr"/>
            <a:r>
              <a:rPr lang="en-US" sz="4000" b="1" dirty="0">
                <a:solidFill>
                  <a:schemeClr val="accent3"/>
                </a:solidFill>
                <a:latin typeface="Foco Age UK" panose="020B0504050202020203" pitchFamily="34" charset="0"/>
              </a:rPr>
              <a:t>Keep a copy of the Age UK London manifesto by your front door.</a:t>
            </a:r>
            <a:br>
              <a:rPr lang="en-US" sz="4000" b="1" dirty="0">
                <a:solidFill>
                  <a:schemeClr val="accent3"/>
                </a:solidFill>
                <a:latin typeface="Foco Age UK" panose="020B0504050202020203" pitchFamily="34" charset="0"/>
              </a:rPr>
            </a:br>
            <a:br>
              <a:rPr lang="en-US" sz="4000" b="1" dirty="0">
                <a:solidFill>
                  <a:schemeClr val="accent3"/>
                </a:solidFill>
                <a:latin typeface="Foco Age UK" panose="020B0504050202020203" pitchFamily="34" charset="0"/>
              </a:rPr>
            </a:br>
            <a:r>
              <a:rPr lang="en-US" sz="4000" b="1" dirty="0">
                <a:solidFill>
                  <a:schemeClr val="tx1"/>
                </a:solidFill>
                <a:latin typeface="Foco Age UK" panose="020B0504050202020203" pitchFamily="34" charset="0"/>
              </a:rPr>
              <a:t>So you can raise issues or ask a question if a canvasser knocks on your door.</a:t>
            </a:r>
            <a:endParaRPr lang="en-GB" sz="4200" b="1" dirty="0">
              <a:solidFill>
                <a:schemeClr val="tx1"/>
              </a:solidFill>
              <a:latin typeface="Foco Age UK" panose="020B0504050202020203" pitchFamily="34" charset="0"/>
            </a:endParaRPr>
          </a:p>
        </p:txBody>
      </p:sp>
      <p:pic>
        <p:nvPicPr>
          <p:cNvPr id="7" name="Content Placeholder 6">
            <a:extLst>
              <a:ext uri="{FF2B5EF4-FFF2-40B4-BE49-F238E27FC236}">
                <a16:creationId xmlns:a16="http://schemas.microsoft.com/office/drawing/2014/main" id="{F79B4DC1-E72C-37CC-95FE-729A7AC0CC5B}"/>
              </a:ext>
            </a:extLst>
          </p:cNvPr>
          <p:cNvPicPr>
            <a:picLocks noGrp="1" noChangeAspect="1"/>
          </p:cNvPicPr>
          <p:nvPr>
            <p:ph idx="1"/>
          </p:nvPr>
        </p:nvPicPr>
        <p:blipFill>
          <a:blip r:embed="rId3"/>
          <a:stretch>
            <a:fillRect/>
          </a:stretch>
        </p:blipFill>
        <p:spPr>
          <a:xfrm>
            <a:off x="7202905" y="-45070"/>
            <a:ext cx="4989095" cy="6903070"/>
          </a:xfrm>
        </p:spPr>
      </p:pic>
      <p:sp>
        <p:nvSpPr>
          <p:cNvPr id="8" name="Title 1">
            <a:extLst>
              <a:ext uri="{FF2B5EF4-FFF2-40B4-BE49-F238E27FC236}">
                <a16:creationId xmlns:a16="http://schemas.microsoft.com/office/drawing/2014/main" id="{7553D99B-9673-2937-E61A-A86ADF0C3DD7}"/>
              </a:ext>
            </a:extLst>
          </p:cNvPr>
          <p:cNvSpPr txBox="1">
            <a:spLocks/>
          </p:cNvSpPr>
          <p:nvPr/>
        </p:nvSpPr>
        <p:spPr>
          <a:xfrm>
            <a:off x="457054" y="5393192"/>
            <a:ext cx="5494567" cy="1130003"/>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GB" sz="4200" b="1" dirty="0">
              <a:solidFill>
                <a:schemeClr val="tx1"/>
              </a:solidFill>
              <a:latin typeface="Foco Age UK" panose="020B0504050202020203" pitchFamily="34" charset="0"/>
            </a:endParaRPr>
          </a:p>
        </p:txBody>
      </p:sp>
      <p:sp>
        <p:nvSpPr>
          <p:cNvPr id="9" name="Arrow: Right 8">
            <a:extLst>
              <a:ext uri="{FF2B5EF4-FFF2-40B4-BE49-F238E27FC236}">
                <a16:creationId xmlns:a16="http://schemas.microsoft.com/office/drawing/2014/main" id="{60EA97D0-7EE3-CB8A-8E48-63CE0259DDFC}"/>
              </a:ext>
            </a:extLst>
          </p:cNvPr>
          <p:cNvSpPr/>
          <p:nvPr/>
        </p:nvSpPr>
        <p:spPr>
          <a:xfrm>
            <a:off x="5855368" y="3133186"/>
            <a:ext cx="1171074" cy="68483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645896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A730-CE11-462A-9E12-9D9FAFD21CAA}"/>
              </a:ext>
            </a:extLst>
          </p:cNvPr>
          <p:cNvSpPr>
            <a:spLocks noGrp="1"/>
          </p:cNvSpPr>
          <p:nvPr>
            <p:ph type="title"/>
          </p:nvPr>
        </p:nvSpPr>
        <p:spPr>
          <a:xfrm>
            <a:off x="1574801" y="-367008"/>
            <a:ext cx="10199189" cy="1750015"/>
          </a:xfrm>
        </p:spPr>
        <p:txBody>
          <a:bodyPr>
            <a:normAutofit/>
          </a:bodyPr>
          <a:lstStyle/>
          <a:p>
            <a:r>
              <a:rPr lang="en-US" sz="6000" b="1" spc="-150" dirty="0">
                <a:latin typeface="Foco Age UK" panose="020B0504050202020203" pitchFamily="34" charset="0"/>
              </a:rPr>
              <a:t>After the election</a:t>
            </a:r>
            <a:endParaRPr lang="en-GB" sz="6000" b="1" dirty="0">
              <a:latin typeface="Foco Age UK" panose="020B0504050202020203" pitchFamily="34" charset="0"/>
            </a:endParaRPr>
          </a:p>
        </p:txBody>
      </p:sp>
      <p:pic>
        <p:nvPicPr>
          <p:cNvPr id="7" name="Content Placeholder 6">
            <a:extLst>
              <a:ext uri="{FF2B5EF4-FFF2-40B4-BE49-F238E27FC236}">
                <a16:creationId xmlns:a16="http://schemas.microsoft.com/office/drawing/2014/main" id="{EBC20CA5-8BF4-3FFA-532A-8CA862A13075}"/>
              </a:ext>
            </a:extLst>
          </p:cNvPr>
          <p:cNvPicPr>
            <a:picLocks noGrp="1" noChangeAspect="1"/>
          </p:cNvPicPr>
          <p:nvPr>
            <p:ph idx="1"/>
          </p:nvPr>
        </p:nvPicPr>
        <p:blipFill>
          <a:blip r:embed="rId3"/>
          <a:stretch>
            <a:fillRect/>
          </a:stretch>
        </p:blipFill>
        <p:spPr>
          <a:xfrm>
            <a:off x="1445758" y="1495343"/>
            <a:ext cx="9428820" cy="4840409"/>
          </a:xfrm>
          <a:prstGeom prst="rect">
            <a:avLst/>
          </a:prstGeom>
        </p:spPr>
      </p:pic>
    </p:spTree>
    <p:extLst>
      <p:ext uri="{BB962C8B-B14F-4D97-AF65-F5344CB8AC3E}">
        <p14:creationId xmlns:p14="http://schemas.microsoft.com/office/powerpoint/2010/main" val="3909164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A730-CE11-462A-9E12-9D9FAFD21CAA}"/>
              </a:ext>
            </a:extLst>
          </p:cNvPr>
          <p:cNvSpPr>
            <a:spLocks noGrp="1"/>
          </p:cNvSpPr>
          <p:nvPr>
            <p:ph type="title"/>
          </p:nvPr>
        </p:nvSpPr>
        <p:spPr>
          <a:xfrm>
            <a:off x="418010" y="-143691"/>
            <a:ext cx="10199189" cy="1750015"/>
          </a:xfrm>
        </p:spPr>
        <p:txBody>
          <a:bodyPr>
            <a:normAutofit/>
          </a:bodyPr>
          <a:lstStyle/>
          <a:p>
            <a:r>
              <a:rPr lang="en-US" sz="4000" b="1" spc="-150" dirty="0">
                <a:latin typeface="Foco Age UK" panose="020B0504050202020203" pitchFamily="34" charset="0"/>
              </a:rPr>
              <a:t>London Assembly Members</a:t>
            </a:r>
            <a:r>
              <a:rPr lang="en-GB" sz="4000" b="1" spc="-150" dirty="0">
                <a:latin typeface="Foco Age UK" panose="020B0504050202020203" pitchFamily="34" charset="0"/>
              </a:rPr>
              <a:t>: Finding out who your Assembly Members are and how to </a:t>
            </a:r>
            <a:br>
              <a:rPr lang="en-GB" sz="4000" b="1" spc="-150" dirty="0">
                <a:latin typeface="Foco Age UK" panose="020B0504050202020203" pitchFamily="34" charset="0"/>
              </a:rPr>
            </a:br>
            <a:r>
              <a:rPr lang="en-GB" sz="4000" b="1" spc="-150" dirty="0">
                <a:latin typeface="Foco Age UK" panose="020B0504050202020203" pitchFamily="34" charset="0"/>
              </a:rPr>
              <a:t>contact them</a:t>
            </a:r>
            <a:endParaRPr lang="en-GB" sz="4000" b="1" dirty="0">
              <a:latin typeface="Foco Age UK" panose="020B0504050202020203" pitchFamily="34" charset="0"/>
            </a:endParaRPr>
          </a:p>
        </p:txBody>
      </p:sp>
      <p:sp>
        <p:nvSpPr>
          <p:cNvPr id="3" name="Content Placeholder 2">
            <a:extLst>
              <a:ext uri="{FF2B5EF4-FFF2-40B4-BE49-F238E27FC236}">
                <a16:creationId xmlns:a16="http://schemas.microsoft.com/office/drawing/2014/main" id="{6E56CD90-CC9E-6EBF-4EFD-8816E18420A4}"/>
              </a:ext>
            </a:extLst>
          </p:cNvPr>
          <p:cNvSpPr>
            <a:spLocks noGrp="1"/>
          </p:cNvSpPr>
          <p:nvPr>
            <p:ph idx="1"/>
          </p:nvPr>
        </p:nvSpPr>
        <p:spPr>
          <a:xfrm>
            <a:off x="0" y="1803400"/>
            <a:ext cx="6354501" cy="4546600"/>
          </a:xfrm>
        </p:spPr>
        <p:txBody>
          <a:bodyPr>
            <a:normAutofit/>
          </a:bodyPr>
          <a:lstStyle/>
          <a:p>
            <a:pPr lvl="1">
              <a:lnSpc>
                <a:spcPct val="107000"/>
              </a:lnSpc>
              <a:spcAft>
                <a:spcPts val="1800"/>
              </a:spcAft>
              <a:buClr>
                <a:schemeClr val="tx1"/>
              </a:buClr>
              <a:buFont typeface="Arial" panose="020B0604020202020204" pitchFamily="34" charset="0"/>
              <a:buChar char="•"/>
            </a:pPr>
            <a:r>
              <a:rPr lang="en-US" sz="3000" dirty="0">
                <a:solidFill>
                  <a:srgbClr val="012A3A"/>
                </a:solidFill>
                <a:latin typeface="FS Me" panose="02000506040000020004" pitchFamily="2" charset="0"/>
                <a:cs typeface="Times New Roman" panose="02020603050405020304" pitchFamily="18" charset="0"/>
              </a:rPr>
              <a:t>Go to </a:t>
            </a:r>
            <a:r>
              <a:rPr lang="en-US" sz="3000" dirty="0">
                <a:solidFill>
                  <a:srgbClr val="012A3A"/>
                </a:solidFill>
                <a:latin typeface="FS Me" panose="02000506040000020004" pitchFamily="2" charset="0"/>
                <a:cs typeface="Times New Roman" panose="02020603050405020304" pitchFamily="18" charset="0"/>
                <a:hlinkClick r:id="rId3"/>
              </a:rPr>
              <a:t>https://www.london.gov.uk/who-we-are/what-london-assembly-does/london-assembly-members</a:t>
            </a:r>
            <a:r>
              <a:rPr lang="en-US" sz="3000" dirty="0">
                <a:solidFill>
                  <a:srgbClr val="012A3A"/>
                </a:solidFill>
                <a:latin typeface="FS Me" panose="02000506040000020004" pitchFamily="2" charset="0"/>
                <a:cs typeface="Times New Roman" panose="02020603050405020304" pitchFamily="18" charset="0"/>
              </a:rPr>
              <a:t> </a:t>
            </a:r>
            <a:br>
              <a:rPr lang="en-GB" sz="3000" dirty="0">
                <a:solidFill>
                  <a:srgbClr val="012A3A"/>
                </a:solidFill>
                <a:latin typeface="FS Me" panose="02000506040000020004" pitchFamily="2" charset="0"/>
                <a:cs typeface="Times New Roman" panose="02020603050405020304" pitchFamily="18" charset="0"/>
              </a:rPr>
            </a:br>
            <a:endParaRPr lang="en-GB" sz="3000" dirty="0">
              <a:solidFill>
                <a:srgbClr val="012A3A"/>
              </a:solidFill>
              <a:latin typeface="FS Me" panose="02000506040000020004" pitchFamily="2" charset="0"/>
              <a:cs typeface="Times New Roman" panose="02020603050405020304" pitchFamily="18" charset="0"/>
            </a:endParaRPr>
          </a:p>
        </p:txBody>
      </p:sp>
      <p:pic>
        <p:nvPicPr>
          <p:cNvPr id="6" name="Picture 5" descr="A picture containing human face, text, clothing, person&#10;&#10;Description automatically generated">
            <a:extLst>
              <a:ext uri="{FF2B5EF4-FFF2-40B4-BE49-F238E27FC236}">
                <a16:creationId xmlns:a16="http://schemas.microsoft.com/office/drawing/2014/main" id="{3E191DD9-FE75-27B4-FAF4-B3D1015CB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4501" y="1371599"/>
            <a:ext cx="5962650" cy="4799565"/>
          </a:xfrm>
          <a:prstGeom prst="rect">
            <a:avLst/>
          </a:prstGeom>
        </p:spPr>
      </p:pic>
    </p:spTree>
    <p:extLst>
      <p:ext uri="{BB962C8B-B14F-4D97-AF65-F5344CB8AC3E}">
        <p14:creationId xmlns:p14="http://schemas.microsoft.com/office/powerpoint/2010/main" val="6659889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A730-CE11-462A-9E12-9D9FAFD21CAA}"/>
              </a:ext>
            </a:extLst>
          </p:cNvPr>
          <p:cNvSpPr>
            <a:spLocks noGrp="1"/>
          </p:cNvSpPr>
          <p:nvPr>
            <p:ph type="title"/>
          </p:nvPr>
        </p:nvSpPr>
        <p:spPr>
          <a:xfrm>
            <a:off x="418010" y="-143691"/>
            <a:ext cx="10199189" cy="1750015"/>
          </a:xfrm>
        </p:spPr>
        <p:txBody>
          <a:bodyPr>
            <a:normAutofit/>
          </a:bodyPr>
          <a:lstStyle/>
          <a:p>
            <a:r>
              <a:rPr lang="en-GB" sz="4000" b="1" spc="-150" dirty="0">
                <a:latin typeface="Foco Age UK" panose="020B0504050202020203" pitchFamily="34" charset="0"/>
              </a:rPr>
              <a:t>About your Assembly Member</a:t>
            </a:r>
            <a:endParaRPr lang="en-GB" sz="4000" b="1" dirty="0">
              <a:latin typeface="Foco Age UK" panose="020B0504050202020203" pitchFamily="34" charset="0"/>
            </a:endParaRPr>
          </a:p>
        </p:txBody>
      </p:sp>
      <p:sp>
        <p:nvSpPr>
          <p:cNvPr id="3" name="Content Placeholder 2">
            <a:extLst>
              <a:ext uri="{FF2B5EF4-FFF2-40B4-BE49-F238E27FC236}">
                <a16:creationId xmlns:a16="http://schemas.microsoft.com/office/drawing/2014/main" id="{6E56CD90-CC9E-6EBF-4EFD-8816E18420A4}"/>
              </a:ext>
            </a:extLst>
          </p:cNvPr>
          <p:cNvSpPr>
            <a:spLocks noGrp="1"/>
          </p:cNvSpPr>
          <p:nvPr>
            <p:ph idx="1"/>
          </p:nvPr>
        </p:nvSpPr>
        <p:spPr>
          <a:xfrm>
            <a:off x="0" y="1803400"/>
            <a:ext cx="6354501" cy="4546600"/>
          </a:xfrm>
        </p:spPr>
        <p:txBody>
          <a:bodyPr>
            <a:normAutofit fontScale="92500"/>
          </a:bodyPr>
          <a:lstStyle/>
          <a:p>
            <a:pPr lvl="1">
              <a:lnSpc>
                <a:spcPct val="107000"/>
              </a:lnSpc>
              <a:spcAft>
                <a:spcPts val="1800"/>
              </a:spcAft>
              <a:buClr>
                <a:schemeClr val="tx1"/>
              </a:buClr>
              <a:buFont typeface="Arial" panose="020B0604020202020204" pitchFamily="34" charset="0"/>
              <a:buChar char="•"/>
            </a:pPr>
            <a:r>
              <a:rPr lang="en-US" sz="3000" dirty="0">
                <a:solidFill>
                  <a:srgbClr val="012A3A"/>
                </a:solidFill>
                <a:latin typeface="FS Me" panose="02000506040000020004" pitchFamily="2" charset="0"/>
                <a:cs typeface="Times New Roman" panose="02020603050405020304" pitchFamily="18" charset="0"/>
              </a:rPr>
              <a:t>O</a:t>
            </a:r>
            <a:r>
              <a:rPr lang="en-GB" sz="3000" dirty="0" err="1">
                <a:solidFill>
                  <a:srgbClr val="012A3A"/>
                </a:solidFill>
                <a:latin typeface="FS Me" panose="02000506040000020004" pitchFamily="2" charset="0"/>
                <a:cs typeface="Times New Roman" panose="02020603050405020304" pitchFamily="18" charset="0"/>
              </a:rPr>
              <a:t>nce</a:t>
            </a:r>
            <a:r>
              <a:rPr lang="en-GB" sz="3000" dirty="0">
                <a:solidFill>
                  <a:srgbClr val="012A3A"/>
                </a:solidFill>
                <a:latin typeface="FS Me" panose="02000506040000020004" pitchFamily="2" charset="0"/>
                <a:cs typeface="Times New Roman" panose="02020603050405020304" pitchFamily="18" charset="0"/>
              </a:rPr>
              <a:t> you’ve found the Assembly Member (AM) you were looking for you can click on their photo to find out more information about them such as which committees they are on.</a:t>
            </a:r>
          </a:p>
          <a:p>
            <a:pPr lvl="1">
              <a:lnSpc>
                <a:spcPct val="107000"/>
              </a:lnSpc>
              <a:spcAft>
                <a:spcPts val="1800"/>
              </a:spcAft>
              <a:buClr>
                <a:schemeClr val="tx1"/>
              </a:buClr>
              <a:buFont typeface="Arial" panose="020B0604020202020204" pitchFamily="34" charset="0"/>
              <a:buChar char="•"/>
            </a:pPr>
            <a:r>
              <a:rPr lang="en-GB" sz="3000" dirty="0">
                <a:solidFill>
                  <a:srgbClr val="012A3A"/>
                </a:solidFill>
                <a:latin typeface="FS Me" panose="02000506040000020004" pitchFamily="2" charset="0"/>
                <a:cs typeface="Times New Roman" panose="02020603050405020304" pitchFamily="18" charset="0"/>
              </a:rPr>
              <a:t>As well as your constituency Assembly Member there are ‘</a:t>
            </a:r>
            <a:r>
              <a:rPr lang="en-GB" sz="3000" dirty="0" err="1">
                <a:solidFill>
                  <a:srgbClr val="012A3A"/>
                </a:solidFill>
                <a:latin typeface="FS Me" panose="02000506040000020004" pitchFamily="2" charset="0"/>
                <a:cs typeface="Times New Roman" panose="02020603050405020304" pitchFamily="18" charset="0"/>
              </a:rPr>
              <a:t>Londonwide</a:t>
            </a:r>
            <a:r>
              <a:rPr lang="en-GB" sz="3000" dirty="0">
                <a:solidFill>
                  <a:srgbClr val="012A3A"/>
                </a:solidFill>
                <a:latin typeface="FS Me" panose="02000506040000020004" pitchFamily="2" charset="0"/>
                <a:cs typeface="Times New Roman" panose="02020603050405020304" pitchFamily="18" charset="0"/>
              </a:rPr>
              <a:t>’ AMs you can contact.</a:t>
            </a:r>
          </a:p>
        </p:txBody>
      </p:sp>
      <p:pic>
        <p:nvPicPr>
          <p:cNvPr id="5" name="Picture 4" descr="A picture containing text, human face, smile, screenshot&#10;&#10;Description automatically generated">
            <a:extLst>
              <a:ext uri="{FF2B5EF4-FFF2-40B4-BE49-F238E27FC236}">
                <a16:creationId xmlns:a16="http://schemas.microsoft.com/office/drawing/2014/main" id="{51E3F061-D27C-C128-0114-D61D0BA05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2400" y="1473200"/>
            <a:ext cx="2959100" cy="5256754"/>
          </a:xfrm>
          <a:prstGeom prst="rect">
            <a:avLst/>
          </a:prstGeom>
        </p:spPr>
      </p:pic>
    </p:spTree>
    <p:extLst>
      <p:ext uri="{BB962C8B-B14F-4D97-AF65-F5344CB8AC3E}">
        <p14:creationId xmlns:p14="http://schemas.microsoft.com/office/powerpoint/2010/main" val="29711290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C9985-4B1A-EBF1-0282-9406DC25D301}"/>
              </a:ext>
            </a:extLst>
          </p:cNvPr>
          <p:cNvSpPr>
            <a:spLocks noGrp="1"/>
          </p:cNvSpPr>
          <p:nvPr>
            <p:ph type="title"/>
          </p:nvPr>
        </p:nvSpPr>
        <p:spPr>
          <a:xfrm>
            <a:off x="296092" y="269966"/>
            <a:ext cx="10058400" cy="927463"/>
          </a:xfrm>
        </p:spPr>
        <p:txBody>
          <a:bodyPr>
            <a:normAutofit/>
          </a:bodyPr>
          <a:lstStyle/>
          <a:p>
            <a:r>
              <a:rPr lang="en-US" altLang="en-US" b="1" dirty="0">
                <a:solidFill>
                  <a:srgbClr val="333333"/>
                </a:solidFill>
                <a:latin typeface="Foco Age UK" panose="020B0504050202020203" pitchFamily="34" charset="0"/>
              </a:rPr>
              <a:t>Your Assembly Member’s email</a:t>
            </a:r>
            <a:endParaRPr lang="en-GB" dirty="0">
              <a:latin typeface="Foco Age UK" panose="020B0504050202020203" pitchFamily="34" charset="0"/>
            </a:endParaRPr>
          </a:p>
        </p:txBody>
      </p:sp>
      <p:sp>
        <p:nvSpPr>
          <p:cNvPr id="4" name="TextBox 3">
            <a:extLst>
              <a:ext uri="{FF2B5EF4-FFF2-40B4-BE49-F238E27FC236}">
                <a16:creationId xmlns:a16="http://schemas.microsoft.com/office/drawing/2014/main" id="{31B4A288-1C41-D033-6F11-65ECC7F5226F}"/>
              </a:ext>
            </a:extLst>
          </p:cNvPr>
          <p:cNvSpPr txBox="1"/>
          <p:nvPr/>
        </p:nvSpPr>
        <p:spPr>
          <a:xfrm>
            <a:off x="418640" y="1651261"/>
            <a:ext cx="10874672" cy="1569660"/>
          </a:xfrm>
          <a:prstGeom prst="rect">
            <a:avLst/>
          </a:prstGeom>
          <a:noFill/>
        </p:spPr>
        <p:txBody>
          <a:bodyPr wrap="square">
            <a:spAutoFit/>
          </a:bodyPr>
          <a:lstStyle/>
          <a:p>
            <a:pPr marR="0" lvl="0" algn="l" defTabSz="914400" rtl="0" eaLnBrk="0" fontAlgn="t" latinLnBrk="0" hangingPunct="0">
              <a:lnSpc>
                <a:spcPct val="100000"/>
              </a:lnSpc>
              <a:spcBef>
                <a:spcPct val="0"/>
              </a:spcBef>
              <a:spcAft>
                <a:spcPct val="0"/>
              </a:spcAft>
              <a:buClrTx/>
              <a:buSzTx/>
              <a:tabLst/>
            </a:pPr>
            <a:r>
              <a:rPr lang="en-US" altLang="en-US" sz="3200" dirty="0">
                <a:solidFill>
                  <a:srgbClr val="333333"/>
                </a:solidFill>
                <a:latin typeface="FS Me" panose="02000506040000020004" pitchFamily="2" charset="0"/>
              </a:rPr>
              <a:t>This is always</a:t>
            </a:r>
            <a:br>
              <a:rPr lang="en-US" altLang="en-US" sz="3200" dirty="0">
                <a:solidFill>
                  <a:srgbClr val="333333"/>
                </a:solidFill>
                <a:latin typeface="FS Me" panose="02000506040000020004" pitchFamily="2" charset="0"/>
              </a:rPr>
            </a:br>
            <a:endParaRPr lang="en-US" altLang="en-US" sz="3200" dirty="0">
              <a:solidFill>
                <a:srgbClr val="333333"/>
              </a:solidFill>
              <a:latin typeface="FS Me" panose="02000506040000020004" pitchFamily="2" charset="0"/>
            </a:endParaRPr>
          </a:p>
          <a:p>
            <a:pPr marR="0" lvl="0" algn="l" defTabSz="914400" rtl="0" eaLnBrk="0" fontAlgn="t" latinLnBrk="0" hangingPunct="0">
              <a:lnSpc>
                <a:spcPct val="100000"/>
              </a:lnSpc>
              <a:spcBef>
                <a:spcPct val="0"/>
              </a:spcBef>
              <a:spcAft>
                <a:spcPct val="0"/>
              </a:spcAft>
              <a:buClrTx/>
              <a:buSzTx/>
              <a:tabLst/>
            </a:pPr>
            <a:r>
              <a:rPr lang="en-US" altLang="en-US" sz="3200" dirty="0">
                <a:solidFill>
                  <a:srgbClr val="333333"/>
                </a:solidFill>
                <a:latin typeface="FS Me" panose="02000506040000020004" pitchFamily="2" charset="0"/>
              </a:rPr>
              <a:t>Firstname.surname@london.gov.uk</a:t>
            </a:r>
          </a:p>
        </p:txBody>
      </p:sp>
    </p:spTree>
    <p:extLst>
      <p:ext uri="{BB962C8B-B14F-4D97-AF65-F5344CB8AC3E}">
        <p14:creationId xmlns:p14="http://schemas.microsoft.com/office/powerpoint/2010/main" val="32958771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5E85B-AA48-51BE-F002-DEE97511459C}"/>
              </a:ext>
            </a:extLst>
          </p:cNvPr>
          <p:cNvSpPr>
            <a:spLocks noGrp="1"/>
          </p:cNvSpPr>
          <p:nvPr>
            <p:ph type="title"/>
          </p:nvPr>
        </p:nvSpPr>
        <p:spPr>
          <a:xfrm>
            <a:off x="309154" y="0"/>
            <a:ext cx="10058400" cy="1496291"/>
          </a:xfrm>
        </p:spPr>
        <p:txBody>
          <a:bodyPr/>
          <a:lstStyle/>
          <a:p>
            <a:r>
              <a:rPr lang="en-US" b="1" spc="-150" dirty="0">
                <a:latin typeface="Foco Age UK" panose="020B0504050202020203" pitchFamily="34" charset="0"/>
              </a:rPr>
              <a:t>You can also use:</a:t>
            </a:r>
            <a:endParaRPr lang="en-GB" dirty="0"/>
          </a:p>
        </p:txBody>
      </p:sp>
      <p:sp>
        <p:nvSpPr>
          <p:cNvPr id="4" name="TextBox 3">
            <a:extLst>
              <a:ext uri="{FF2B5EF4-FFF2-40B4-BE49-F238E27FC236}">
                <a16:creationId xmlns:a16="http://schemas.microsoft.com/office/drawing/2014/main" id="{7553834D-C40A-9653-3DC6-4CCDBE15A659}"/>
              </a:ext>
            </a:extLst>
          </p:cNvPr>
          <p:cNvSpPr txBox="1"/>
          <p:nvPr/>
        </p:nvSpPr>
        <p:spPr>
          <a:xfrm>
            <a:off x="414779" y="1684827"/>
            <a:ext cx="7706333" cy="2731004"/>
          </a:xfrm>
          <a:prstGeom prst="rect">
            <a:avLst/>
          </a:prstGeom>
          <a:noFill/>
        </p:spPr>
        <p:txBody>
          <a:bodyPr wrap="square">
            <a:spAutoFit/>
          </a:bodyPr>
          <a:lstStyle/>
          <a:p>
            <a:pPr>
              <a:lnSpc>
                <a:spcPct val="90000"/>
              </a:lnSpc>
            </a:pPr>
            <a:br>
              <a:rPr lang="en-GB" sz="3200" dirty="0">
                <a:latin typeface="FS Me" panose="02000506040000020004" pitchFamily="2" charset="0"/>
                <a:cs typeface="FS Me Light"/>
              </a:rPr>
            </a:br>
            <a:endParaRPr lang="en-GB" sz="3200" dirty="0">
              <a:latin typeface="FS Me" panose="02000506040000020004" pitchFamily="2" charset="0"/>
              <a:cs typeface="FS Me Light"/>
            </a:endParaRPr>
          </a:p>
          <a:p>
            <a:pPr marL="285750" indent="-285750">
              <a:lnSpc>
                <a:spcPct val="90000"/>
              </a:lnSpc>
              <a:buFont typeface="Arial" panose="020B0604020202020204" pitchFamily="34" charset="0"/>
              <a:buChar char="•"/>
            </a:pPr>
            <a:r>
              <a:rPr lang="en-GB" sz="3200" b="1" dirty="0">
                <a:latin typeface="FS Me" panose="02000506040000020004" pitchFamily="2" charset="0"/>
                <a:cs typeface="FS Me Light"/>
              </a:rPr>
              <a:t>Write To Them.</a:t>
            </a:r>
            <a:r>
              <a:rPr lang="en-GB" sz="3200" dirty="0">
                <a:latin typeface="FS Me" panose="02000506040000020004" pitchFamily="2" charset="0"/>
                <a:cs typeface="FS Me Light"/>
              </a:rPr>
              <a:t> </a:t>
            </a:r>
            <a:br>
              <a:rPr lang="en-GB" sz="3200" dirty="0">
                <a:latin typeface="FS Me" panose="02000506040000020004" pitchFamily="2" charset="0"/>
                <a:cs typeface="FS Me Light"/>
              </a:rPr>
            </a:br>
            <a:r>
              <a:rPr lang="en-GB" sz="3200" dirty="0">
                <a:latin typeface="FS Me" panose="02000506040000020004" pitchFamily="2" charset="0"/>
                <a:cs typeface="FS Me Light"/>
                <a:hlinkClick r:id="rId3"/>
              </a:rPr>
              <a:t>https://www.writetothem.com/</a:t>
            </a:r>
            <a:r>
              <a:rPr lang="en-GB" sz="3200" dirty="0">
                <a:latin typeface="FS Me" panose="02000506040000020004" pitchFamily="2" charset="0"/>
                <a:cs typeface="FS Me Light"/>
              </a:rPr>
              <a:t> </a:t>
            </a:r>
            <a:r>
              <a:rPr lang="en-GB" sz="3200" dirty="0">
                <a:solidFill>
                  <a:srgbClr val="4B4F58"/>
                </a:solidFill>
                <a:latin typeface="FS Me"/>
              </a:rPr>
              <a:t> </a:t>
            </a:r>
          </a:p>
          <a:p>
            <a:endParaRPr lang="en-GB" sz="4000" dirty="0">
              <a:latin typeface="FS Me" panose="02000506040000020004" pitchFamily="2" charset="0"/>
              <a:cs typeface="FS Me Light"/>
            </a:endParaRPr>
          </a:p>
          <a:p>
            <a:pPr>
              <a:lnSpc>
                <a:spcPct val="90000"/>
              </a:lnSpc>
            </a:pPr>
            <a:endParaRPr lang="en-GB" dirty="0">
              <a:solidFill>
                <a:srgbClr val="FFFFFF"/>
              </a:solidFill>
              <a:latin typeface="FS Me Light"/>
              <a:cs typeface="FS Me Light"/>
            </a:endParaRPr>
          </a:p>
        </p:txBody>
      </p:sp>
      <p:pic>
        <p:nvPicPr>
          <p:cNvPr id="7" name="Picture 6" descr="A white text on a grey background&#10;&#10;Description automatically generated with low confidence">
            <a:extLst>
              <a:ext uri="{FF2B5EF4-FFF2-40B4-BE49-F238E27FC236}">
                <a16:creationId xmlns:a16="http://schemas.microsoft.com/office/drawing/2014/main" id="{BC159033-C74A-BF53-3700-931C7DA27F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286" y="3720608"/>
            <a:ext cx="8366045" cy="2261092"/>
          </a:xfrm>
          <a:prstGeom prst="rect">
            <a:avLst/>
          </a:prstGeom>
        </p:spPr>
      </p:pic>
    </p:spTree>
    <p:extLst>
      <p:ext uri="{BB962C8B-B14F-4D97-AF65-F5344CB8AC3E}">
        <p14:creationId xmlns:p14="http://schemas.microsoft.com/office/powerpoint/2010/main" val="23034201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21A29-20AA-1B9F-E16C-407EA39A7274}"/>
              </a:ext>
            </a:extLst>
          </p:cNvPr>
          <p:cNvSpPr>
            <a:spLocks noGrp="1"/>
          </p:cNvSpPr>
          <p:nvPr>
            <p:ph type="title"/>
          </p:nvPr>
        </p:nvSpPr>
        <p:spPr>
          <a:xfrm>
            <a:off x="793667" y="689134"/>
            <a:ext cx="10058400" cy="890381"/>
          </a:xfrm>
        </p:spPr>
        <p:txBody>
          <a:bodyPr>
            <a:normAutofit fontScale="90000"/>
          </a:bodyPr>
          <a:lstStyle/>
          <a:p>
            <a:r>
              <a:rPr lang="en-US" b="1" dirty="0">
                <a:latin typeface="Foco Age UK" panose="020B0504050202020203" pitchFamily="34" charset="0"/>
              </a:rPr>
              <a:t>Find an answer to a previously asked question</a:t>
            </a:r>
            <a:endParaRPr lang="en-GB" b="1" dirty="0">
              <a:latin typeface="Foco Age UK" panose="020B0504050202020203" pitchFamily="34" charset="0"/>
            </a:endParaRPr>
          </a:p>
        </p:txBody>
      </p:sp>
      <p:sp>
        <p:nvSpPr>
          <p:cNvPr id="8" name="TextBox 7">
            <a:extLst>
              <a:ext uri="{FF2B5EF4-FFF2-40B4-BE49-F238E27FC236}">
                <a16:creationId xmlns:a16="http://schemas.microsoft.com/office/drawing/2014/main" id="{2A018B3A-E01E-0E21-0EED-95ACD0FF6A60}"/>
              </a:ext>
            </a:extLst>
          </p:cNvPr>
          <p:cNvSpPr txBox="1"/>
          <p:nvPr/>
        </p:nvSpPr>
        <p:spPr>
          <a:xfrm>
            <a:off x="180976" y="1746038"/>
            <a:ext cx="4972915" cy="1815882"/>
          </a:xfrm>
          <a:prstGeom prst="rect">
            <a:avLst/>
          </a:prstGeom>
          <a:noFill/>
        </p:spPr>
        <p:txBody>
          <a:bodyPr wrap="square">
            <a:spAutoFit/>
          </a:bodyPr>
          <a:lstStyle/>
          <a:p>
            <a:r>
              <a:rPr lang="en-GB" sz="2800" dirty="0">
                <a:latin typeface="FS Me" panose="02000506040000020004" pitchFamily="2" charset="0"/>
                <a:hlinkClick r:id="rId3"/>
              </a:rPr>
              <a:t>https://www.london.gov.uk/who-we-are/what-london-assembly-does/questions-mayor</a:t>
            </a:r>
            <a:r>
              <a:rPr lang="en-GB" sz="2800">
                <a:latin typeface="FS Me" panose="02000506040000020004" pitchFamily="2" charset="0"/>
                <a:hlinkClick r:id="rId3"/>
              </a:rPr>
              <a:t>/find-an-answer</a:t>
            </a:r>
            <a:r>
              <a:rPr lang="en-GB" sz="2800">
                <a:latin typeface="FS Me" panose="02000506040000020004" pitchFamily="2" charset="0"/>
              </a:rPr>
              <a:t> </a:t>
            </a:r>
            <a:endParaRPr lang="en-GB" sz="2800" dirty="0">
              <a:latin typeface="FS Me" panose="02000506040000020004" pitchFamily="2" charset="0"/>
            </a:endParaRPr>
          </a:p>
        </p:txBody>
      </p:sp>
      <p:sp>
        <p:nvSpPr>
          <p:cNvPr id="9" name="TextBox 8">
            <a:extLst>
              <a:ext uri="{FF2B5EF4-FFF2-40B4-BE49-F238E27FC236}">
                <a16:creationId xmlns:a16="http://schemas.microsoft.com/office/drawing/2014/main" id="{BD49F8CF-624F-8179-709C-A5F758F3521C}"/>
              </a:ext>
            </a:extLst>
          </p:cNvPr>
          <p:cNvSpPr txBox="1"/>
          <p:nvPr/>
        </p:nvSpPr>
        <p:spPr>
          <a:xfrm>
            <a:off x="180975" y="3945459"/>
            <a:ext cx="4972915" cy="1384995"/>
          </a:xfrm>
          <a:prstGeom prst="rect">
            <a:avLst/>
          </a:prstGeom>
          <a:noFill/>
        </p:spPr>
        <p:txBody>
          <a:bodyPr wrap="square">
            <a:spAutoFit/>
          </a:bodyPr>
          <a:lstStyle/>
          <a:p>
            <a:r>
              <a:rPr lang="en-US" sz="2800" dirty="0">
                <a:latin typeface="FS Me" panose="02000506040000020004" pitchFamily="2" charset="0"/>
              </a:rPr>
              <a:t>You can search thousands of questions asked over the past 10 years</a:t>
            </a:r>
            <a:endParaRPr lang="en-GB" sz="2800" dirty="0">
              <a:latin typeface="FS Me" panose="02000506040000020004" pitchFamily="2" charset="0"/>
            </a:endParaRPr>
          </a:p>
        </p:txBody>
      </p:sp>
      <p:pic>
        <p:nvPicPr>
          <p:cNvPr id="5" name="Picture 4" descr="A picture containing text, screenshot, font, number&#10;&#10;Description automatically generated">
            <a:extLst>
              <a:ext uri="{FF2B5EF4-FFF2-40B4-BE49-F238E27FC236}">
                <a16:creationId xmlns:a16="http://schemas.microsoft.com/office/drawing/2014/main" id="{52D863BE-29A9-3075-E9F1-4A41DFFE4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1651" y="1722959"/>
            <a:ext cx="7150100" cy="4445000"/>
          </a:xfrm>
          <a:prstGeom prst="rect">
            <a:avLst/>
          </a:prstGeom>
        </p:spPr>
      </p:pic>
    </p:spTree>
    <p:extLst>
      <p:ext uri="{BB962C8B-B14F-4D97-AF65-F5344CB8AC3E}">
        <p14:creationId xmlns:p14="http://schemas.microsoft.com/office/powerpoint/2010/main" val="27006352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0F143D-3231-F6AE-8380-867849A04A0A}"/>
              </a:ext>
            </a:extLst>
          </p:cNvPr>
          <p:cNvPicPr>
            <a:picLocks noChangeAspect="1"/>
          </p:cNvPicPr>
          <p:nvPr/>
        </p:nvPicPr>
        <p:blipFill>
          <a:blip r:embed="rId3"/>
          <a:stretch>
            <a:fillRect/>
          </a:stretch>
        </p:blipFill>
        <p:spPr>
          <a:xfrm>
            <a:off x="0" y="1302092"/>
            <a:ext cx="12291605" cy="2365697"/>
          </a:xfrm>
          <a:prstGeom prst="rect">
            <a:avLst/>
          </a:prstGeom>
        </p:spPr>
      </p:pic>
      <p:sp>
        <p:nvSpPr>
          <p:cNvPr id="6" name="TextBox 5">
            <a:extLst>
              <a:ext uri="{FF2B5EF4-FFF2-40B4-BE49-F238E27FC236}">
                <a16:creationId xmlns:a16="http://schemas.microsoft.com/office/drawing/2014/main" id="{0BDBC5EA-FDF4-BFC8-F9CB-E2948DF9C157}"/>
              </a:ext>
            </a:extLst>
          </p:cNvPr>
          <p:cNvSpPr txBox="1"/>
          <p:nvPr/>
        </p:nvSpPr>
        <p:spPr>
          <a:xfrm>
            <a:off x="168701" y="3229944"/>
            <a:ext cx="11854595" cy="3046988"/>
          </a:xfrm>
          <a:prstGeom prst="rect">
            <a:avLst/>
          </a:prstGeom>
          <a:noFill/>
        </p:spPr>
        <p:txBody>
          <a:bodyPr wrap="square">
            <a:spAutoFit/>
          </a:bodyPr>
          <a:lstStyle/>
          <a:p>
            <a:pPr marR="0" lvl="0" algn="l" defTabSz="914400" rtl="0" eaLnBrk="0" fontAlgn="t" latinLnBrk="0" hangingPunct="0">
              <a:lnSpc>
                <a:spcPct val="100000"/>
              </a:lnSpc>
              <a:spcBef>
                <a:spcPct val="0"/>
              </a:spcBef>
              <a:spcAft>
                <a:spcPct val="0"/>
              </a:spcAft>
              <a:buClrTx/>
              <a:buSzTx/>
              <a:tabLst/>
            </a:pPr>
            <a:br>
              <a:rPr lang="en-US" altLang="en-US" sz="3200" dirty="0">
                <a:solidFill>
                  <a:srgbClr val="333333"/>
                </a:solidFill>
                <a:latin typeface="FS Me" panose="02000506040000020004" pitchFamily="2" charset="0"/>
              </a:rPr>
            </a:br>
            <a:endParaRPr lang="en-US" altLang="en-US" sz="3200" dirty="0">
              <a:solidFill>
                <a:srgbClr val="333333"/>
              </a:solidFill>
              <a:latin typeface="FS Me" panose="02000506040000020004" pitchFamily="2" charset="0"/>
            </a:endParaRPr>
          </a:p>
          <a:p>
            <a:pPr marR="0" lvl="0" algn="l" defTabSz="914400" rtl="0" eaLnBrk="0" fontAlgn="t" latinLnBrk="0" hangingPunct="0">
              <a:lnSpc>
                <a:spcPct val="100000"/>
              </a:lnSpc>
              <a:spcBef>
                <a:spcPct val="0"/>
              </a:spcBef>
              <a:spcAft>
                <a:spcPct val="0"/>
              </a:spcAft>
              <a:buClrTx/>
              <a:buSzTx/>
              <a:tabLst/>
            </a:pPr>
            <a:r>
              <a:rPr lang="en-US" altLang="en-US" sz="3200" dirty="0">
                <a:solidFill>
                  <a:srgbClr val="333333"/>
                </a:solidFill>
                <a:latin typeface="FS Me" panose="02000506040000020004" pitchFamily="2" charset="0"/>
                <a:hlinkClick r:id="rId4"/>
              </a:rPr>
              <a:t>Suggestaquestion@london.gov.uk</a:t>
            </a:r>
            <a:br>
              <a:rPr lang="en-US" altLang="en-US" sz="3200" dirty="0">
                <a:solidFill>
                  <a:srgbClr val="333333"/>
                </a:solidFill>
                <a:latin typeface="FS Me" panose="02000506040000020004" pitchFamily="2" charset="0"/>
              </a:rPr>
            </a:br>
            <a:br>
              <a:rPr lang="en-US" altLang="en-US" sz="3200" dirty="0">
                <a:solidFill>
                  <a:srgbClr val="333333"/>
                </a:solidFill>
                <a:latin typeface="FS Me" panose="02000506040000020004" pitchFamily="2" charset="0"/>
              </a:rPr>
            </a:br>
            <a:r>
              <a:rPr lang="en-US" altLang="en-US" sz="3200" b="1" i="1" u="sng" dirty="0">
                <a:solidFill>
                  <a:srgbClr val="333333"/>
                </a:solidFill>
                <a:latin typeface="FS Me" panose="02000506040000020004" pitchFamily="2" charset="0"/>
              </a:rPr>
              <a:t>https://www.london.gov.uk/who-we-are/what-london-assembly-does/questions-mayor</a:t>
            </a:r>
          </a:p>
        </p:txBody>
      </p:sp>
    </p:spTree>
    <p:extLst>
      <p:ext uri="{BB962C8B-B14F-4D97-AF65-F5344CB8AC3E}">
        <p14:creationId xmlns:p14="http://schemas.microsoft.com/office/powerpoint/2010/main" val="5215437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BD1C3-22FC-9B10-C571-8C1909C8B091}"/>
              </a:ext>
            </a:extLst>
          </p:cNvPr>
          <p:cNvSpPr>
            <a:spLocks noGrp="1"/>
          </p:cNvSpPr>
          <p:nvPr>
            <p:ph type="ctrTitle"/>
          </p:nvPr>
        </p:nvSpPr>
        <p:spPr>
          <a:xfrm>
            <a:off x="701040" y="191810"/>
            <a:ext cx="11155680" cy="754619"/>
          </a:xfrm>
        </p:spPr>
        <p:txBody>
          <a:bodyPr>
            <a:noAutofit/>
          </a:bodyPr>
          <a:lstStyle/>
          <a:p>
            <a:pPr>
              <a:lnSpc>
                <a:spcPct val="100000"/>
              </a:lnSpc>
            </a:pPr>
            <a:endParaRPr lang="en-GB" sz="3000" b="1">
              <a:solidFill>
                <a:srgbClr val="0070C0"/>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26A7939-D029-B682-967E-9849AAF2BA30}"/>
              </a:ext>
            </a:extLst>
          </p:cNvPr>
          <p:cNvSpPr>
            <a:spLocks noGrp="1"/>
          </p:cNvSpPr>
          <p:nvPr>
            <p:ph type="subTitle" idx="1"/>
          </p:nvPr>
        </p:nvSpPr>
        <p:spPr>
          <a:xfrm>
            <a:off x="407504" y="1155150"/>
            <a:ext cx="11449216" cy="5033962"/>
          </a:xfrm>
        </p:spPr>
        <p:txBody>
          <a:bodyPr>
            <a:noAutofit/>
          </a:bodyPr>
          <a:lstStyle/>
          <a:p>
            <a:pPr algn="l"/>
            <a:endParaRPr lang="en-US" sz="1000">
              <a:latin typeface="Arial" panose="020B0604020202020204" pitchFamily="34" charset="0"/>
              <a:cs typeface="Arial" panose="020B0604020202020204" pitchFamily="34" charset="0"/>
            </a:endParaRPr>
          </a:p>
        </p:txBody>
      </p:sp>
      <p:pic>
        <p:nvPicPr>
          <p:cNvPr id="5" name="Picture 4" descr="Text, application, whiteboard&#10;&#10;Description automatically generated">
            <a:extLst>
              <a:ext uri="{FF2B5EF4-FFF2-40B4-BE49-F238E27FC236}">
                <a16:creationId xmlns:a16="http://schemas.microsoft.com/office/drawing/2014/main" id="{D80791CA-FC7F-05DC-2BBD-F20DF35E9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0068" y="153055"/>
            <a:ext cx="2709661" cy="3689985"/>
          </a:xfrm>
          <a:prstGeom prst="rect">
            <a:avLst/>
          </a:prstGeom>
        </p:spPr>
      </p:pic>
      <p:pic>
        <p:nvPicPr>
          <p:cNvPr id="7" name="Picture 6" descr="Text&#10;&#10;Description automatically generated">
            <a:extLst>
              <a:ext uri="{FF2B5EF4-FFF2-40B4-BE49-F238E27FC236}">
                <a16:creationId xmlns:a16="http://schemas.microsoft.com/office/drawing/2014/main" id="{4A17349E-BBD7-4815-622C-B46AB2C283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12" y="95651"/>
            <a:ext cx="2492978" cy="3689985"/>
          </a:xfrm>
          <a:prstGeom prst="rect">
            <a:avLst/>
          </a:prstGeom>
        </p:spPr>
      </p:pic>
      <p:pic>
        <p:nvPicPr>
          <p:cNvPr id="9" name="Picture 8" descr="Text&#10;&#10;Description automatically generated with low confidence">
            <a:extLst>
              <a:ext uri="{FF2B5EF4-FFF2-40B4-BE49-F238E27FC236}">
                <a16:creationId xmlns:a16="http://schemas.microsoft.com/office/drawing/2014/main" id="{4AE0E0AC-66D3-60FF-33EE-BAA9259FF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9729" y="153055"/>
            <a:ext cx="2720837" cy="3689985"/>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AAA782EC-221E-DD6F-A81A-85151CD731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7612" y="4124332"/>
            <a:ext cx="7177662" cy="2680601"/>
          </a:xfrm>
          <a:prstGeom prst="rect">
            <a:avLst/>
          </a:prstGeom>
        </p:spPr>
      </p:pic>
      <p:pic>
        <p:nvPicPr>
          <p:cNvPr id="17" name="Picture 16" descr="A group of people holding signs&#10;&#10;Description automatically generated with medium confidence">
            <a:extLst>
              <a:ext uri="{FF2B5EF4-FFF2-40B4-BE49-F238E27FC236}">
                <a16:creationId xmlns:a16="http://schemas.microsoft.com/office/drawing/2014/main" id="{8C60AAE9-691C-6FE9-074C-BEC1A29A9E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61" y="4027786"/>
            <a:ext cx="5161496" cy="2777147"/>
          </a:xfrm>
          <a:prstGeom prst="rect">
            <a:avLst/>
          </a:prstGeom>
        </p:spPr>
      </p:pic>
      <p:pic>
        <p:nvPicPr>
          <p:cNvPr id="19" name="Picture 18" descr="A picture containing text, outdoor, dog, person&#10;&#10;Description automatically generated">
            <a:extLst>
              <a:ext uri="{FF2B5EF4-FFF2-40B4-BE49-F238E27FC236}">
                <a16:creationId xmlns:a16="http://schemas.microsoft.com/office/drawing/2014/main" id="{CF831967-11B3-0259-AFBD-A86EB25DD06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77788" y="191811"/>
            <a:ext cx="2353252" cy="2327870"/>
          </a:xfrm>
          <a:prstGeom prst="rect">
            <a:avLst/>
          </a:prstGeom>
        </p:spPr>
      </p:pic>
      <p:pic>
        <p:nvPicPr>
          <p:cNvPr id="13" name="Picture 12" descr="A person holding a sign&#10;&#10;Description automatically generated">
            <a:extLst>
              <a:ext uri="{FF2B5EF4-FFF2-40B4-BE49-F238E27FC236}">
                <a16:creationId xmlns:a16="http://schemas.microsoft.com/office/drawing/2014/main" id="{00115D45-5A70-48DC-52FA-DA160C6037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01727" y="272833"/>
            <a:ext cx="2544481" cy="3570207"/>
          </a:xfrm>
          <a:prstGeom prst="rect">
            <a:avLst/>
          </a:prstGeom>
        </p:spPr>
      </p:pic>
      <p:pic>
        <p:nvPicPr>
          <p:cNvPr id="21" name="Picture 20" descr="A group of women holding signs&#10;&#10;Description automatically generated">
            <a:extLst>
              <a:ext uri="{FF2B5EF4-FFF2-40B4-BE49-F238E27FC236}">
                <a16:creationId xmlns:a16="http://schemas.microsoft.com/office/drawing/2014/main" id="{A2768A61-4E4C-6F97-029D-5EC4E420703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0550" y="2208877"/>
            <a:ext cx="2969659" cy="2106576"/>
          </a:xfrm>
          <a:prstGeom prst="rect">
            <a:avLst/>
          </a:prstGeom>
        </p:spPr>
      </p:pic>
      <mc:AlternateContent xmlns:mc="http://schemas.openxmlformats.org/markup-compatibility/2006" xmlns:p14="http://schemas.microsoft.com/office/powerpoint/2010/main">
        <mc:Choice Requires="p14">
          <p:contentPart p14:bwMode="auto" r:id="rId11">
            <p14:nvContentPartPr>
              <p14:cNvPr id="24" name="Ink 23">
                <a:extLst>
                  <a:ext uri="{FF2B5EF4-FFF2-40B4-BE49-F238E27FC236}">
                    <a16:creationId xmlns:a16="http://schemas.microsoft.com/office/drawing/2014/main" id="{C33E3785-2B87-4B6B-AD18-ECADD0573090}"/>
                  </a:ext>
                </a:extLst>
              </p14:cNvPr>
              <p14:cNvContentPartPr/>
              <p14:nvPr/>
            </p14:nvContentPartPr>
            <p14:xfrm>
              <a:off x="11291204" y="1592695"/>
              <a:ext cx="360" cy="360"/>
            </p14:xfrm>
          </p:contentPart>
        </mc:Choice>
        <mc:Fallback xmlns="">
          <p:pic>
            <p:nvPicPr>
              <p:cNvPr id="24" name="Ink 23">
                <a:extLst>
                  <a:ext uri="{FF2B5EF4-FFF2-40B4-BE49-F238E27FC236}">
                    <a16:creationId xmlns:a16="http://schemas.microsoft.com/office/drawing/2014/main" id="{C33E3785-2B87-4B6B-AD18-ECADD0573090}"/>
                  </a:ext>
                </a:extLst>
              </p:cNvPr>
              <p:cNvPicPr/>
              <p:nvPr/>
            </p:nvPicPr>
            <p:blipFill>
              <a:blip r:embed="rId12"/>
              <a:stretch>
                <a:fillRect/>
              </a:stretch>
            </p:blipFill>
            <p:spPr>
              <a:xfrm>
                <a:off x="11201204" y="1412695"/>
                <a:ext cx="180000" cy="360000"/>
              </a:xfrm>
              <a:prstGeom prst="rect">
                <a:avLst/>
              </a:prstGeom>
            </p:spPr>
          </p:pic>
        </mc:Fallback>
      </mc:AlternateContent>
      <p:sp>
        <p:nvSpPr>
          <p:cNvPr id="4" name="TextBox 3">
            <a:extLst>
              <a:ext uri="{FF2B5EF4-FFF2-40B4-BE49-F238E27FC236}">
                <a16:creationId xmlns:a16="http://schemas.microsoft.com/office/drawing/2014/main" id="{670DF854-71B1-E5F9-12E6-DF33543BB82C}"/>
              </a:ext>
            </a:extLst>
          </p:cNvPr>
          <p:cNvSpPr txBox="1"/>
          <p:nvPr/>
        </p:nvSpPr>
        <p:spPr>
          <a:xfrm>
            <a:off x="247327" y="3720010"/>
            <a:ext cx="2373045" cy="615553"/>
          </a:xfrm>
          <a:prstGeom prst="rect">
            <a:avLst/>
          </a:prstGeom>
          <a:noFill/>
        </p:spPr>
        <p:txBody>
          <a:bodyPr wrap="square" rtlCol="0">
            <a:spAutoFit/>
          </a:bodyPr>
          <a:lstStyle/>
          <a:p>
            <a:endParaRPr lang="en-GB" sz="3400" dirty="0">
              <a:solidFill>
                <a:srgbClr val="0070C0"/>
              </a:solidFill>
              <a:latin typeface="FS Me" panose="02000506040000020004" pitchFamily="2" charset="0"/>
            </a:endParaRPr>
          </a:p>
        </p:txBody>
      </p:sp>
    </p:spTree>
    <p:extLst>
      <p:ext uri="{BB962C8B-B14F-4D97-AF65-F5344CB8AC3E}">
        <p14:creationId xmlns:p14="http://schemas.microsoft.com/office/powerpoint/2010/main" val="860950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preview">
            <a:extLst>
              <a:ext uri="{FF2B5EF4-FFF2-40B4-BE49-F238E27FC236}">
                <a16:creationId xmlns:a16="http://schemas.microsoft.com/office/drawing/2014/main" id="{31CB3D79-DA5A-D9F4-80BB-A29664EC568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4385" y="295788"/>
            <a:ext cx="2536446" cy="1131568"/>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a:extLst>
              <a:ext uri="{FF2B5EF4-FFF2-40B4-BE49-F238E27FC236}">
                <a16:creationId xmlns:a16="http://schemas.microsoft.com/office/drawing/2014/main" id="{315DF8CD-CD33-A55C-582C-34F003C56762}"/>
              </a:ext>
            </a:extLst>
          </p:cNvPr>
          <p:cNvPicPr>
            <a:picLocks noGrp="1" noChangeAspect="1"/>
          </p:cNvPicPr>
          <p:nvPr>
            <p:ph idx="1"/>
          </p:nvPr>
        </p:nvPicPr>
        <p:blipFill rotWithShape="1">
          <a:blip r:embed="rId4"/>
          <a:srcRect t="8402" b="9602"/>
          <a:stretch/>
        </p:blipFill>
        <p:spPr>
          <a:xfrm>
            <a:off x="2110997" y="1905821"/>
            <a:ext cx="7970006" cy="4356756"/>
          </a:xfrm>
          <a:prstGeom prst="rect">
            <a:avLst/>
          </a:prstGeom>
        </p:spPr>
      </p:pic>
    </p:spTree>
    <p:extLst>
      <p:ext uri="{BB962C8B-B14F-4D97-AF65-F5344CB8AC3E}">
        <p14:creationId xmlns:p14="http://schemas.microsoft.com/office/powerpoint/2010/main" val="2770319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A730-CE11-462A-9E12-9D9FAFD21CAA}"/>
              </a:ext>
            </a:extLst>
          </p:cNvPr>
          <p:cNvSpPr>
            <a:spLocks noGrp="1"/>
          </p:cNvSpPr>
          <p:nvPr>
            <p:ph type="title"/>
          </p:nvPr>
        </p:nvSpPr>
        <p:spPr>
          <a:xfrm>
            <a:off x="3072498" y="401828"/>
            <a:ext cx="6688190" cy="919488"/>
          </a:xfrm>
        </p:spPr>
        <p:txBody>
          <a:bodyPr>
            <a:normAutofit fontScale="90000"/>
          </a:bodyPr>
          <a:lstStyle/>
          <a:p>
            <a:pPr algn="ctr"/>
            <a:r>
              <a:rPr lang="en-US" sz="4000" b="1" dirty="0">
                <a:solidFill>
                  <a:schemeClr val="accent4"/>
                </a:solidFill>
                <a:latin typeface="Foco Age UK" panose="020B0504050202020203" pitchFamily="34" charset="0"/>
              </a:rPr>
              <a:t>Towards an Age-friendly London. </a:t>
            </a:r>
            <a:br>
              <a:rPr lang="en-US" sz="4000" b="1" dirty="0">
                <a:solidFill>
                  <a:schemeClr val="accent4"/>
                </a:solidFill>
                <a:latin typeface="Foco Age UK" panose="020B0504050202020203" pitchFamily="34" charset="0"/>
              </a:rPr>
            </a:br>
            <a:r>
              <a:rPr lang="en-US" sz="4000" b="1" dirty="0">
                <a:solidFill>
                  <a:schemeClr val="accent4"/>
                </a:solidFill>
                <a:latin typeface="Foco Age UK" panose="020B0504050202020203" pitchFamily="34" charset="0"/>
              </a:rPr>
              <a:t>The Mayor’s Action Plan</a:t>
            </a:r>
            <a:endParaRPr lang="en-GB" sz="4200" b="1" dirty="0">
              <a:solidFill>
                <a:schemeClr val="accent4"/>
              </a:solidFill>
              <a:latin typeface="Foco Age UK" panose="020B0504050202020203" pitchFamily="34" charset="0"/>
            </a:endParaRPr>
          </a:p>
        </p:txBody>
      </p:sp>
      <p:sp>
        <p:nvSpPr>
          <p:cNvPr id="3" name="Content Placeholder 2">
            <a:extLst>
              <a:ext uri="{FF2B5EF4-FFF2-40B4-BE49-F238E27FC236}">
                <a16:creationId xmlns:a16="http://schemas.microsoft.com/office/drawing/2014/main" id="{6E56CD90-CC9E-6EBF-4EFD-8816E18420A4}"/>
              </a:ext>
            </a:extLst>
          </p:cNvPr>
          <p:cNvSpPr>
            <a:spLocks noGrp="1"/>
          </p:cNvSpPr>
          <p:nvPr>
            <p:ph idx="1"/>
          </p:nvPr>
        </p:nvSpPr>
        <p:spPr>
          <a:xfrm>
            <a:off x="344386" y="1917325"/>
            <a:ext cx="7364220" cy="4546600"/>
          </a:xfrm>
        </p:spPr>
        <p:txBody>
          <a:bodyPr>
            <a:noAutofit/>
          </a:bodyPr>
          <a:lstStyle/>
          <a:p>
            <a:pPr lvl="1">
              <a:lnSpc>
                <a:spcPct val="107000"/>
              </a:lnSpc>
              <a:spcAft>
                <a:spcPts val="1800"/>
              </a:spcAft>
              <a:buClr>
                <a:schemeClr val="tx1"/>
              </a:buClr>
              <a:buFont typeface="Arial" panose="020B0604020202020204" pitchFamily="34" charset="0"/>
              <a:buChar char="•"/>
            </a:pPr>
            <a:r>
              <a:rPr lang="en-GB" sz="2400" b="1" dirty="0">
                <a:latin typeface="FS Me" panose="02000506040000020004" pitchFamily="2" charset="0"/>
                <a:cs typeface="Times New Roman" panose="02020603050405020304" pitchFamily="18" charset="0"/>
              </a:rPr>
              <a:t>Towards an age-friendly London: the Mayor's action plan | London City Hall</a:t>
            </a:r>
          </a:p>
          <a:p>
            <a:pPr lvl="1">
              <a:lnSpc>
                <a:spcPct val="107000"/>
              </a:lnSpc>
              <a:spcAft>
                <a:spcPts val="1800"/>
              </a:spcAft>
              <a:buClr>
                <a:schemeClr val="tx1"/>
              </a:buClr>
              <a:buFont typeface="Arial" panose="020B0604020202020204" pitchFamily="34" charset="0"/>
              <a:buChar char="•"/>
            </a:pPr>
            <a:r>
              <a:rPr lang="en-GB" sz="2400" b="1" dirty="0">
                <a:latin typeface="FS Me" panose="02000506040000020004" pitchFamily="2" charset="0"/>
                <a:cs typeface="Times New Roman" panose="02020603050405020304" pitchFamily="18" charset="0"/>
              </a:rPr>
              <a:t>Towards and age-friendly London: the Mayor’s action plan’ was published in November 2023</a:t>
            </a:r>
          </a:p>
          <a:p>
            <a:pPr lvl="1">
              <a:lnSpc>
                <a:spcPct val="107000"/>
              </a:lnSpc>
              <a:spcAft>
                <a:spcPts val="1800"/>
              </a:spcAft>
              <a:buClr>
                <a:schemeClr val="tx1"/>
              </a:buClr>
              <a:buFont typeface="Arial" panose="020B0604020202020204" pitchFamily="34" charset="0"/>
              <a:buChar char="•"/>
            </a:pPr>
            <a:r>
              <a:rPr lang="en-GB" sz="2400" b="1" dirty="0">
                <a:latin typeface="FS Me" panose="02000506040000020004" pitchFamily="2" charset="0"/>
                <a:cs typeface="Times New Roman" panose="02020603050405020304" pitchFamily="18" charset="0"/>
              </a:rPr>
              <a:t>The plan is part of the London age-friendly programme which began in 2018 when the Mayor signed London up to be a member of the WHO’s Global Network of Age-friendly Cities and Communities.</a:t>
            </a:r>
          </a:p>
          <a:p>
            <a:pPr lvl="1">
              <a:lnSpc>
                <a:spcPct val="107000"/>
              </a:lnSpc>
              <a:spcAft>
                <a:spcPts val="1800"/>
              </a:spcAft>
              <a:buClr>
                <a:schemeClr val="tx1"/>
              </a:buClr>
              <a:buFont typeface="Arial" panose="020B0604020202020204" pitchFamily="34" charset="0"/>
              <a:buChar char="•"/>
            </a:pPr>
            <a:endParaRPr lang="en-US" sz="2400" b="1" dirty="0">
              <a:latin typeface="FS Me" panose="02000506040000020004" pitchFamily="2" charset="0"/>
              <a:cs typeface="Times New Roman" panose="02020603050405020304" pitchFamily="18" charset="0"/>
            </a:endParaRPr>
          </a:p>
        </p:txBody>
      </p:sp>
      <p:pic>
        <p:nvPicPr>
          <p:cNvPr id="4" name="Picture 2" descr="Image preview">
            <a:extLst>
              <a:ext uri="{FF2B5EF4-FFF2-40B4-BE49-F238E27FC236}">
                <a16:creationId xmlns:a16="http://schemas.microsoft.com/office/drawing/2014/main" id="{31CB3D79-DA5A-D9F4-80BB-A29664EC568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4385" y="295788"/>
            <a:ext cx="2536446" cy="11315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people posing for a photo&#10;&#10;Description automatically generated">
            <a:extLst>
              <a:ext uri="{FF2B5EF4-FFF2-40B4-BE49-F238E27FC236}">
                <a16:creationId xmlns:a16="http://schemas.microsoft.com/office/drawing/2014/main" id="{8C8D9422-BA8C-C81B-D42E-AEDECB0E26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8759" y="1573619"/>
            <a:ext cx="3878562" cy="4646428"/>
          </a:xfrm>
          <a:prstGeom prst="rect">
            <a:avLst/>
          </a:prstGeom>
          <a:ln w="50800">
            <a:solidFill>
              <a:schemeClr val="accent4"/>
            </a:solidFill>
          </a:ln>
        </p:spPr>
      </p:pic>
    </p:spTree>
    <p:extLst>
      <p:ext uri="{BB962C8B-B14F-4D97-AF65-F5344CB8AC3E}">
        <p14:creationId xmlns:p14="http://schemas.microsoft.com/office/powerpoint/2010/main" val="2961421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A730-CE11-462A-9E12-9D9FAFD21CAA}"/>
              </a:ext>
            </a:extLst>
          </p:cNvPr>
          <p:cNvSpPr>
            <a:spLocks noGrp="1"/>
          </p:cNvSpPr>
          <p:nvPr>
            <p:ph type="title"/>
          </p:nvPr>
        </p:nvSpPr>
        <p:spPr>
          <a:xfrm>
            <a:off x="2608223" y="520995"/>
            <a:ext cx="7386380" cy="919488"/>
          </a:xfrm>
        </p:spPr>
        <p:txBody>
          <a:bodyPr>
            <a:noAutofit/>
          </a:bodyPr>
          <a:lstStyle/>
          <a:p>
            <a:pPr algn="ctr"/>
            <a:r>
              <a:rPr lang="en-GB" sz="3400" b="1" dirty="0">
                <a:solidFill>
                  <a:schemeClr val="accent4"/>
                </a:solidFill>
                <a:latin typeface="Foco Age UK" panose="020B0504050202020203" pitchFamily="34" charset="0"/>
              </a:rPr>
              <a:t>The Plan’s Age-friendly domains and examples of ‘actions’</a:t>
            </a:r>
          </a:p>
        </p:txBody>
      </p:sp>
      <p:sp>
        <p:nvSpPr>
          <p:cNvPr id="3" name="Content Placeholder 2">
            <a:extLst>
              <a:ext uri="{FF2B5EF4-FFF2-40B4-BE49-F238E27FC236}">
                <a16:creationId xmlns:a16="http://schemas.microsoft.com/office/drawing/2014/main" id="{6E56CD90-CC9E-6EBF-4EFD-8816E18420A4}"/>
              </a:ext>
            </a:extLst>
          </p:cNvPr>
          <p:cNvSpPr>
            <a:spLocks noGrp="1"/>
          </p:cNvSpPr>
          <p:nvPr>
            <p:ph idx="1"/>
          </p:nvPr>
        </p:nvSpPr>
        <p:spPr>
          <a:xfrm>
            <a:off x="692595" y="1704668"/>
            <a:ext cx="4801773" cy="4632337"/>
          </a:xfrm>
        </p:spPr>
        <p:txBody>
          <a:bodyPr>
            <a:noAutofit/>
          </a:bodyPr>
          <a:lstStyle/>
          <a:p>
            <a:pPr>
              <a:buFont typeface="Arial" panose="020B0604020202020204" pitchFamily="34" charset="0"/>
              <a:buChar char="•"/>
            </a:pPr>
            <a:r>
              <a:rPr lang="en-GB" sz="2800" dirty="0">
                <a:latin typeface="FS Me" panose="02000506040000020004" pitchFamily="2" charset="0"/>
              </a:rPr>
              <a:t> </a:t>
            </a:r>
            <a:r>
              <a:rPr lang="en-GB" sz="2400" b="1" u="sng" dirty="0">
                <a:solidFill>
                  <a:schemeClr val="tx1"/>
                </a:solidFill>
                <a:latin typeface="FS Me" panose="02000506040000020004" pitchFamily="2" charset="0"/>
              </a:rPr>
              <a:t>Housing: </a:t>
            </a:r>
            <a:r>
              <a:rPr lang="en-GB" sz="2400" dirty="0">
                <a:latin typeface="FS Me" panose="02000506040000020004" pitchFamily="2" charset="0"/>
              </a:rPr>
              <a:t>Access to affordable housing that meets the needs of older Londoners.</a:t>
            </a:r>
          </a:p>
          <a:p>
            <a:pPr>
              <a:buFont typeface="Arial" panose="020B0604020202020204" pitchFamily="34" charset="0"/>
              <a:buChar char="•"/>
            </a:pPr>
            <a:r>
              <a:rPr lang="en-GB" sz="2400" dirty="0">
                <a:latin typeface="FS Me" panose="02000506040000020004" pitchFamily="2" charset="0"/>
              </a:rPr>
              <a:t> </a:t>
            </a:r>
            <a:r>
              <a:rPr lang="en-GB" sz="2400" b="1" u="sng" dirty="0">
                <a:latin typeface="FS Me" panose="02000506040000020004" pitchFamily="2" charset="0"/>
              </a:rPr>
              <a:t>Outdoor spaces and buildings:</a:t>
            </a:r>
            <a:r>
              <a:rPr lang="en-GB" sz="2400" u="sng" dirty="0">
                <a:latin typeface="FS Me" panose="02000506040000020004" pitchFamily="2" charset="0"/>
              </a:rPr>
              <a:t>   </a:t>
            </a:r>
            <a:r>
              <a:rPr lang="en-GB" sz="2400" dirty="0">
                <a:latin typeface="FS Me" panose="02000506040000020004" pitchFamily="2" charset="0"/>
              </a:rPr>
              <a:t>Create public spaces that are inclusive of older Londoners.</a:t>
            </a:r>
          </a:p>
          <a:p>
            <a:pPr>
              <a:buFont typeface="Arial" panose="020B0604020202020204" pitchFamily="34" charset="0"/>
              <a:buChar char="•"/>
            </a:pPr>
            <a:r>
              <a:rPr lang="en-GB" sz="2400" dirty="0">
                <a:latin typeface="FS Me" panose="02000506040000020004" pitchFamily="2" charset="0"/>
              </a:rPr>
              <a:t> </a:t>
            </a:r>
            <a:r>
              <a:rPr lang="en-GB" sz="2400" b="1" u="sng" dirty="0">
                <a:latin typeface="FS Me" panose="02000506040000020004" pitchFamily="2" charset="0"/>
              </a:rPr>
              <a:t>Transportation:</a:t>
            </a:r>
            <a:r>
              <a:rPr lang="en-GB" sz="2400" u="sng" dirty="0">
                <a:latin typeface="FS Me" panose="02000506040000020004" pitchFamily="2" charset="0"/>
              </a:rPr>
              <a:t> </a:t>
            </a:r>
            <a:r>
              <a:rPr lang="en-GB" sz="2400" dirty="0">
                <a:latin typeface="FS Me" panose="02000506040000020004" pitchFamily="2" charset="0"/>
              </a:rPr>
              <a:t>Protect older Londoners’ Freedom Pass.</a:t>
            </a:r>
          </a:p>
          <a:p>
            <a:pPr>
              <a:buFont typeface="Arial" panose="020B0604020202020204" pitchFamily="34" charset="0"/>
              <a:buChar char="•"/>
            </a:pPr>
            <a:r>
              <a:rPr lang="en-GB" sz="2400" dirty="0">
                <a:latin typeface="FS Me" panose="02000506040000020004" pitchFamily="2" charset="0"/>
              </a:rPr>
              <a:t> </a:t>
            </a:r>
            <a:r>
              <a:rPr lang="en-GB" sz="2400" b="1" u="sng" dirty="0">
                <a:latin typeface="FS Me" panose="02000506040000020004" pitchFamily="2" charset="0"/>
              </a:rPr>
              <a:t>Civic, cultural and social participation:</a:t>
            </a:r>
            <a:r>
              <a:rPr lang="en-GB" sz="2400" u="sng" dirty="0">
                <a:latin typeface="FS Me" panose="02000506040000020004" pitchFamily="2" charset="0"/>
              </a:rPr>
              <a:t> </a:t>
            </a:r>
            <a:r>
              <a:rPr lang="en-GB" sz="2400" dirty="0">
                <a:latin typeface="FS Me" panose="02000506040000020004" pitchFamily="2" charset="0"/>
              </a:rPr>
              <a:t>Support older Londoners civic participation.</a:t>
            </a:r>
            <a:endParaRPr lang="en-US" sz="2400" b="1" dirty="0">
              <a:latin typeface="FS Me" panose="02000506040000020004" pitchFamily="2" charset="0"/>
              <a:cs typeface="Times New Roman" panose="02020603050405020304" pitchFamily="18" charset="0"/>
            </a:endParaRPr>
          </a:p>
        </p:txBody>
      </p:sp>
      <p:pic>
        <p:nvPicPr>
          <p:cNvPr id="4" name="Picture 2" descr="Image preview">
            <a:extLst>
              <a:ext uri="{FF2B5EF4-FFF2-40B4-BE49-F238E27FC236}">
                <a16:creationId xmlns:a16="http://schemas.microsoft.com/office/drawing/2014/main" id="{31CB3D79-DA5A-D9F4-80BB-A29664EC568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4385" y="295788"/>
            <a:ext cx="2536446" cy="113156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7769BBB1-50DA-5F51-351D-4296B147C656}"/>
              </a:ext>
            </a:extLst>
          </p:cNvPr>
          <p:cNvSpPr txBox="1">
            <a:spLocks/>
          </p:cNvSpPr>
          <p:nvPr/>
        </p:nvSpPr>
        <p:spPr>
          <a:xfrm>
            <a:off x="6128778" y="1704668"/>
            <a:ext cx="4801773" cy="575938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GB" sz="2800" dirty="0">
                <a:latin typeface="FS Me" panose="02000506040000020004" pitchFamily="2" charset="0"/>
              </a:rPr>
              <a:t> </a:t>
            </a:r>
            <a:r>
              <a:rPr lang="en-GB" sz="2400" b="1" u="sng" dirty="0">
                <a:latin typeface="FS Me" panose="02000506040000020004" pitchFamily="2" charset="0"/>
              </a:rPr>
              <a:t>Employment and skills: </a:t>
            </a:r>
            <a:r>
              <a:rPr lang="en-GB" sz="2400" dirty="0">
                <a:latin typeface="FS Me" panose="02000506040000020004" pitchFamily="2" charset="0"/>
              </a:rPr>
              <a:t>Provide training and employment  support to older workers and job seekers.</a:t>
            </a:r>
          </a:p>
          <a:p>
            <a:pPr>
              <a:buFont typeface="Arial" panose="020B0604020202020204" pitchFamily="34" charset="0"/>
              <a:buChar char="•"/>
            </a:pPr>
            <a:r>
              <a:rPr lang="en-GB" sz="2400" dirty="0">
                <a:latin typeface="FS Me" panose="02000506040000020004" pitchFamily="2" charset="0"/>
              </a:rPr>
              <a:t> </a:t>
            </a:r>
            <a:r>
              <a:rPr lang="en-GB" sz="2400" b="1" u="sng" dirty="0">
                <a:latin typeface="FS Me" panose="02000506040000020004" pitchFamily="2" charset="0"/>
              </a:rPr>
              <a:t>Health:</a:t>
            </a:r>
            <a:r>
              <a:rPr lang="en-GB" sz="2400" u="sng" dirty="0">
                <a:latin typeface="FS Me" panose="02000506040000020004" pitchFamily="2" charset="0"/>
              </a:rPr>
              <a:t> </a:t>
            </a:r>
            <a:r>
              <a:rPr lang="en-GB" sz="2400" dirty="0">
                <a:latin typeface="FS Me" panose="02000506040000020004" pitchFamily="2" charset="0"/>
              </a:rPr>
              <a:t>Healthy Ageing London Network.</a:t>
            </a:r>
          </a:p>
          <a:p>
            <a:pPr>
              <a:buFont typeface="Arial" panose="020B0604020202020204" pitchFamily="34" charset="0"/>
              <a:buChar char="•"/>
            </a:pPr>
            <a:r>
              <a:rPr lang="en-GB" sz="2400" dirty="0">
                <a:latin typeface="FS Me" panose="02000506040000020004" pitchFamily="2" charset="0"/>
              </a:rPr>
              <a:t> </a:t>
            </a:r>
            <a:r>
              <a:rPr lang="en-GB" sz="2400" b="1" u="sng" dirty="0">
                <a:latin typeface="FS Me" panose="02000506040000020004" pitchFamily="2" charset="0"/>
              </a:rPr>
              <a:t>Communication and information: </a:t>
            </a:r>
            <a:r>
              <a:rPr lang="en-GB" sz="2400" dirty="0">
                <a:latin typeface="FS Me" panose="02000506040000020004" pitchFamily="2" charset="0"/>
              </a:rPr>
              <a:t>Address digital exclusion amongst older Londoners.</a:t>
            </a:r>
          </a:p>
          <a:p>
            <a:pPr>
              <a:buFont typeface="Arial" panose="020B0604020202020204" pitchFamily="34" charset="0"/>
              <a:buChar char="•"/>
            </a:pPr>
            <a:r>
              <a:rPr lang="en-GB" sz="2400" dirty="0">
                <a:latin typeface="FS Me" panose="02000506040000020004" pitchFamily="2" charset="0"/>
              </a:rPr>
              <a:t> </a:t>
            </a:r>
            <a:r>
              <a:rPr lang="en-GB" sz="2400" b="1" u="sng" dirty="0">
                <a:latin typeface="FS Me" panose="02000506040000020004" pitchFamily="2" charset="0"/>
              </a:rPr>
              <a:t>Respect and social inclusion:</a:t>
            </a:r>
            <a:r>
              <a:rPr lang="en-GB" sz="2400" u="sng" dirty="0">
                <a:latin typeface="FS Me" panose="02000506040000020004" pitchFamily="2" charset="0"/>
              </a:rPr>
              <a:t> </a:t>
            </a:r>
            <a:r>
              <a:rPr lang="en-GB" sz="2400" dirty="0">
                <a:latin typeface="FS Me" panose="02000506040000020004" pitchFamily="2" charset="0"/>
              </a:rPr>
              <a:t>Ensure older Londoners are supported and valued.</a:t>
            </a:r>
          </a:p>
          <a:p>
            <a:pPr lvl="1">
              <a:lnSpc>
                <a:spcPct val="107000"/>
              </a:lnSpc>
              <a:spcAft>
                <a:spcPts val="1800"/>
              </a:spcAft>
              <a:buClr>
                <a:schemeClr val="tx1"/>
              </a:buClr>
              <a:buFont typeface="Arial" panose="020B0604020202020204" pitchFamily="34" charset="0"/>
              <a:buChar char="•"/>
            </a:pPr>
            <a:endParaRPr lang="en-US" sz="2400" b="1" dirty="0">
              <a:latin typeface="FS Me" panose="02000506040000020004" pitchFamily="2" charset="0"/>
              <a:cs typeface="Times New Roman" panose="02020603050405020304" pitchFamily="18" charset="0"/>
            </a:endParaRPr>
          </a:p>
        </p:txBody>
      </p:sp>
    </p:spTree>
    <p:extLst>
      <p:ext uri="{BB962C8B-B14F-4D97-AF65-F5344CB8AC3E}">
        <p14:creationId xmlns:p14="http://schemas.microsoft.com/office/powerpoint/2010/main" val="2931520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preview">
            <a:extLst>
              <a:ext uri="{FF2B5EF4-FFF2-40B4-BE49-F238E27FC236}">
                <a16:creationId xmlns:a16="http://schemas.microsoft.com/office/drawing/2014/main" id="{31CB3D79-DA5A-D9F4-80BB-A29664EC568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4385" y="295788"/>
            <a:ext cx="2536446" cy="11315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EF2E171-B940-1F46-45E0-3E33BD1A3850}"/>
              </a:ext>
            </a:extLst>
          </p:cNvPr>
          <p:cNvPicPr>
            <a:picLocks noChangeAspect="1"/>
          </p:cNvPicPr>
          <p:nvPr/>
        </p:nvPicPr>
        <p:blipFill>
          <a:blip r:embed="rId4"/>
          <a:stretch>
            <a:fillRect/>
          </a:stretch>
        </p:blipFill>
        <p:spPr>
          <a:xfrm>
            <a:off x="4658831" y="194188"/>
            <a:ext cx="7013345" cy="5948027"/>
          </a:xfrm>
          <a:prstGeom prst="rect">
            <a:avLst/>
          </a:prstGeom>
          <a:ln w="50800">
            <a:solidFill>
              <a:schemeClr val="accent4"/>
            </a:solidFill>
          </a:ln>
        </p:spPr>
      </p:pic>
    </p:spTree>
    <p:extLst>
      <p:ext uri="{BB962C8B-B14F-4D97-AF65-F5344CB8AC3E}">
        <p14:creationId xmlns:p14="http://schemas.microsoft.com/office/powerpoint/2010/main" val="3343484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A730-CE11-462A-9E12-9D9FAFD21CAA}"/>
              </a:ext>
            </a:extLst>
          </p:cNvPr>
          <p:cNvSpPr>
            <a:spLocks noGrp="1"/>
          </p:cNvSpPr>
          <p:nvPr>
            <p:ph type="title"/>
          </p:nvPr>
        </p:nvSpPr>
        <p:spPr>
          <a:xfrm>
            <a:off x="3072498" y="752703"/>
            <a:ext cx="6047004" cy="919488"/>
          </a:xfrm>
        </p:spPr>
        <p:txBody>
          <a:bodyPr>
            <a:normAutofit fontScale="90000"/>
          </a:bodyPr>
          <a:lstStyle/>
          <a:p>
            <a:pPr algn="ctr"/>
            <a:r>
              <a:rPr lang="en-US" sz="4000" b="1" dirty="0">
                <a:solidFill>
                  <a:schemeClr val="accent4"/>
                </a:solidFill>
                <a:latin typeface="Foco Age UK" panose="020B0504050202020203" pitchFamily="34" charset="0"/>
              </a:rPr>
              <a:t>The Age Friendly London Action Plan and the role of London Age Friendly Foru</a:t>
            </a:r>
            <a:r>
              <a:rPr lang="en-US" sz="4200" b="1" dirty="0">
                <a:solidFill>
                  <a:schemeClr val="accent4"/>
                </a:solidFill>
                <a:latin typeface="Foco Age UK" panose="020B0504050202020203" pitchFamily="34" charset="0"/>
              </a:rPr>
              <a:t>m</a:t>
            </a:r>
            <a:endParaRPr lang="en-GB" sz="4200" b="1" dirty="0">
              <a:solidFill>
                <a:schemeClr val="accent4"/>
              </a:solidFill>
              <a:latin typeface="Foco Age UK" panose="020B0504050202020203" pitchFamily="34" charset="0"/>
            </a:endParaRPr>
          </a:p>
        </p:txBody>
      </p:sp>
      <p:sp>
        <p:nvSpPr>
          <p:cNvPr id="3" name="Content Placeholder 2">
            <a:extLst>
              <a:ext uri="{FF2B5EF4-FFF2-40B4-BE49-F238E27FC236}">
                <a16:creationId xmlns:a16="http://schemas.microsoft.com/office/drawing/2014/main" id="{6E56CD90-CC9E-6EBF-4EFD-8816E18420A4}"/>
              </a:ext>
            </a:extLst>
          </p:cNvPr>
          <p:cNvSpPr>
            <a:spLocks noGrp="1"/>
          </p:cNvSpPr>
          <p:nvPr>
            <p:ph idx="1"/>
          </p:nvPr>
        </p:nvSpPr>
        <p:spPr>
          <a:xfrm>
            <a:off x="344385" y="2176887"/>
            <a:ext cx="10984675" cy="3271369"/>
          </a:xfrm>
        </p:spPr>
        <p:txBody>
          <a:bodyPr>
            <a:noAutofit/>
          </a:bodyPr>
          <a:lstStyle/>
          <a:p>
            <a:pPr lvl="1">
              <a:lnSpc>
                <a:spcPct val="107000"/>
              </a:lnSpc>
              <a:spcAft>
                <a:spcPts val="1800"/>
              </a:spcAft>
              <a:buClr>
                <a:schemeClr val="tx1"/>
              </a:buClr>
              <a:buFont typeface="Arial" panose="020B0604020202020204" pitchFamily="34" charset="0"/>
              <a:buChar char="•"/>
            </a:pPr>
            <a:r>
              <a:rPr lang="en-GB" sz="3200" b="1" dirty="0">
                <a:latin typeface="FS Me" panose="02000506040000020004" pitchFamily="2" charset="0"/>
                <a:cs typeface="Times New Roman" panose="02020603050405020304" pitchFamily="18" charset="0"/>
              </a:rPr>
              <a:t>LAFF is now focussing on how to engage in implementation of the plan and measuring outcomes.</a:t>
            </a:r>
          </a:p>
          <a:p>
            <a:pPr lvl="1">
              <a:lnSpc>
                <a:spcPct val="107000"/>
              </a:lnSpc>
              <a:spcAft>
                <a:spcPts val="1800"/>
              </a:spcAft>
              <a:buClr>
                <a:schemeClr val="tx1"/>
              </a:buClr>
              <a:buFont typeface="Arial" panose="020B0604020202020204" pitchFamily="34" charset="0"/>
              <a:buChar char="•"/>
            </a:pPr>
            <a:r>
              <a:rPr lang="en-GB" sz="3200" b="1" dirty="0">
                <a:latin typeface="FS Me" panose="02000506040000020004" pitchFamily="2" charset="0"/>
                <a:cs typeface="Times New Roman" panose="02020603050405020304" pitchFamily="18" charset="0"/>
              </a:rPr>
              <a:t>LAFF commented extensively on iterative drafts of this prior to publication.</a:t>
            </a:r>
          </a:p>
        </p:txBody>
      </p:sp>
      <p:pic>
        <p:nvPicPr>
          <p:cNvPr id="4" name="Picture 2" descr="Image preview">
            <a:extLst>
              <a:ext uri="{FF2B5EF4-FFF2-40B4-BE49-F238E27FC236}">
                <a16:creationId xmlns:a16="http://schemas.microsoft.com/office/drawing/2014/main" id="{31CB3D79-DA5A-D9F4-80BB-A29664EC568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4385" y="295788"/>
            <a:ext cx="2536446" cy="1131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233619"/>
      </p:ext>
    </p:extLst>
  </p:cSld>
  <p:clrMapOvr>
    <a:masterClrMapping/>
  </p:clrMapOvr>
</p:sld>
</file>

<file path=ppt/theme/theme1.xml><?xml version="1.0" encoding="utf-8"?>
<a:theme xmlns:a="http://schemas.openxmlformats.org/drawingml/2006/main" name="Retrospect">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0070C0"/>
      </a:accent3>
      <a:accent4>
        <a:srgbClr val="DF219B"/>
      </a:accent4>
      <a:accent5>
        <a:srgbClr val="002060"/>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1_Retrospect">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0070C0"/>
      </a:accent3>
      <a:accent4>
        <a:srgbClr val="DF219B"/>
      </a:accent4>
      <a:accent5>
        <a:srgbClr val="002060"/>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2_Retrospect">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0070C0"/>
      </a:accent3>
      <a:accent4>
        <a:srgbClr val="DF219B"/>
      </a:accent4>
      <a:accent5>
        <a:srgbClr val="002060"/>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5bc9ded-f714-4ebb-9800-6c941f6fcb49">
      <UserInfo>
        <DisplayName>Sharon Tynan</DisplayName>
        <AccountId>17</AccountId>
        <AccountType/>
      </UserInfo>
      <UserInfo>
        <DisplayName>Dee Byrne</DisplayName>
        <AccountId>18</AccountId>
        <AccountType/>
      </UserInfo>
      <UserInfo>
        <DisplayName>John McGeachy</DisplayName>
        <AccountId>20</AccountId>
        <AccountType/>
      </UserInfo>
      <UserInfo>
        <DisplayName>Dom Taylor</DisplayName>
        <AccountId>139</AccountId>
        <AccountType/>
      </UserInfo>
    </SharedWithUsers>
    <TaxCatchAll xmlns="f5bc9ded-f714-4ebb-9800-6c941f6fcb49" xsi:nil="true"/>
    <lcf76f155ced4ddcb4097134ff3c332f xmlns="954d6fa8-bb27-40cb-98ff-446d1aebe79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31DD9A37BD8D7428B1C4BB991716C06" ma:contentTypeVersion="15" ma:contentTypeDescription="Create a new document." ma:contentTypeScope="" ma:versionID="cf06d06d0192557a6969374f63fe0d46">
  <xsd:schema xmlns:xsd="http://www.w3.org/2001/XMLSchema" xmlns:xs="http://www.w3.org/2001/XMLSchema" xmlns:p="http://schemas.microsoft.com/office/2006/metadata/properties" xmlns:ns2="954d6fa8-bb27-40cb-98ff-446d1aebe796" xmlns:ns3="f5bc9ded-f714-4ebb-9800-6c941f6fcb49" targetNamespace="http://schemas.microsoft.com/office/2006/metadata/properties" ma:root="true" ma:fieldsID="fb8c690acd84d908283d0f4b260afab0" ns2:_="" ns3:_="">
    <xsd:import namespace="954d6fa8-bb27-40cb-98ff-446d1aebe796"/>
    <xsd:import namespace="f5bc9ded-f714-4ebb-9800-6c941f6fcb4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4d6fa8-bb27-40cb-98ff-446d1aebe7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2747a53-5b94-47d6-8d29-e8d5fc125a1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bc9ded-f714-4ebb-9800-6c941f6fcb4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ef084a0-9888-4937-9ea8-b9be4fb04144}" ma:internalName="TaxCatchAll" ma:showField="CatchAllData" ma:web="f5bc9ded-f714-4ebb-9800-6c941f6fcb4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153715-0891-4605-84EA-A274049E628E}">
  <ds:schemaRefs>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30599d9b-64c4-42e2-9386-166c569fc3fd"/>
    <ds:schemaRef ds:uri="a0bf72b8-496f-43a3-bb28-3bbe912b3ac0"/>
    <ds:schemaRef ds:uri="http://purl.org/dc/elements/1.1/"/>
    <ds:schemaRef ds:uri="http://schemas.microsoft.com/office/2006/metadata/properties"/>
    <ds:schemaRef ds:uri="http://www.w3.org/XML/1998/namespace"/>
    <ds:schemaRef ds:uri="http://purl.org/dc/dcmitype/"/>
    <ds:schemaRef ds:uri="f5bc9ded-f714-4ebb-9800-6c941f6fcb49"/>
    <ds:schemaRef ds:uri="954d6fa8-bb27-40cb-98ff-446d1aebe796"/>
  </ds:schemaRefs>
</ds:datastoreItem>
</file>

<file path=customXml/itemProps2.xml><?xml version="1.0" encoding="utf-8"?>
<ds:datastoreItem xmlns:ds="http://schemas.openxmlformats.org/officeDocument/2006/customXml" ds:itemID="{C8644F06-9E5E-4F3F-BF0D-19A0C43690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4d6fa8-bb27-40cb-98ff-446d1aebe796"/>
    <ds:schemaRef ds:uri="f5bc9ded-f714-4ebb-9800-6c941f6fcb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6FF909E-0061-4A5C-BB70-32775A3FCC9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0</TotalTime>
  <Words>3050</Words>
  <Application>Microsoft Office PowerPoint</Application>
  <PresentationFormat>Widescreen</PresentationFormat>
  <Paragraphs>253</Paragraphs>
  <Slides>48</Slides>
  <Notes>46</Notes>
  <HiddenSlides>0</HiddenSlides>
  <MMClips>0</MMClips>
  <ScaleCrop>false</ScaleCrop>
  <HeadingPairs>
    <vt:vector size="4" baseType="variant">
      <vt:variant>
        <vt:lpstr>Theme</vt:lpstr>
      </vt:variant>
      <vt:variant>
        <vt:i4>3</vt:i4>
      </vt:variant>
      <vt:variant>
        <vt:lpstr>Slide Titles</vt:lpstr>
      </vt:variant>
      <vt:variant>
        <vt:i4>48</vt:i4>
      </vt:variant>
    </vt:vector>
  </HeadingPairs>
  <TitlesOfParts>
    <vt:vector size="51" baseType="lpstr">
      <vt:lpstr>Retrospect</vt:lpstr>
      <vt:lpstr>1_Retrospect</vt:lpstr>
      <vt:lpstr>2_Retrospect</vt:lpstr>
      <vt:lpstr>Achieving an  Age Friendly London  16th April 2024 </vt:lpstr>
      <vt:lpstr>AGE-FRIENDLY LONDON AND  THE ACTION PLAN</vt:lpstr>
      <vt:lpstr>About the  London Age Friendly Forum</vt:lpstr>
      <vt:lpstr>Aims of the  London Age Friendly Forum</vt:lpstr>
      <vt:lpstr>PowerPoint Presentation</vt:lpstr>
      <vt:lpstr>Towards an Age-friendly London.  The Mayor’s Action Plan</vt:lpstr>
      <vt:lpstr>The Plan’s Age-friendly domains and examples of ‘actions’</vt:lpstr>
      <vt:lpstr>PowerPoint Presentation</vt:lpstr>
      <vt:lpstr>The Age Friendly London Action Plan and the role of London Age Friendly Forum</vt:lpstr>
      <vt:lpstr>The Age Friendly London Action Plan and the role of  London Age Friendly Forum</vt:lpstr>
      <vt:lpstr>The Age Friendly London Action Plan and the role of  London Age Friendly Forum</vt:lpstr>
      <vt:lpstr>Some criteria for success</vt:lpstr>
      <vt:lpstr>Some criteria for success</vt:lpstr>
      <vt:lpstr>Some criteria for success</vt:lpstr>
      <vt:lpstr>Remember</vt:lpstr>
      <vt:lpstr>www.london.gov.uk/programames-strategies/communities-and-social-justice/older-people/mayors-action-plan-age-friendly-london</vt:lpstr>
      <vt:lpstr>Councillors: Finding out who your councillors  are and how to contact them using</vt:lpstr>
      <vt:lpstr>Getting election ready  Elections for the Mayor of London and London Assembly. Thursday 2nd May 2024</vt:lpstr>
      <vt:lpstr>Greater London Authority</vt:lpstr>
      <vt:lpstr>PowerPoint Presentation</vt:lpstr>
      <vt:lpstr>London Assembly Constituencies</vt:lpstr>
      <vt:lpstr>What’s changed?</vt:lpstr>
      <vt:lpstr>What’s changed?</vt:lpstr>
      <vt:lpstr>What’s changed?</vt:lpstr>
      <vt:lpstr>What’s changed?</vt:lpstr>
      <vt:lpstr>Alternative methods of voting</vt:lpstr>
      <vt:lpstr>Alternative methods of voting</vt:lpstr>
      <vt:lpstr>Not online?</vt:lpstr>
      <vt:lpstr>Key deadlines</vt:lpstr>
      <vt:lpstr>Councillors: Finding out who your councillors  are and how to contact them using</vt:lpstr>
      <vt:lpstr>  Elections for the Mayor of London and London Assembly.   Get more involved </vt:lpstr>
      <vt:lpstr>Contacting your local candidates for the London Assembly using www.whocanivotefor.co.uk</vt:lpstr>
      <vt:lpstr>Contacting your local candidates for the London Assembly using www.whocanivotefor.co.uk</vt:lpstr>
      <vt:lpstr>Contacting your local candidates for the London Assembly using www.whocanivotefor.co.uk</vt:lpstr>
      <vt:lpstr>PowerPoint Presentation</vt:lpstr>
      <vt:lpstr>PowerPoint Presentation</vt:lpstr>
      <vt:lpstr>PowerPoint Presentation</vt:lpstr>
      <vt:lpstr>PowerPoint Presentation</vt:lpstr>
      <vt:lpstr>Other ways of raising the importance of an age-friendly London in the run up to the election</vt:lpstr>
      <vt:lpstr>Keep a copy of the Age UK London manifesto by your front door.  So you can raise issues or ask a question if a canvasser knocks on your door.</vt:lpstr>
      <vt:lpstr>After the election</vt:lpstr>
      <vt:lpstr>London Assembly Members: Finding out who your Assembly Members are and how to  contact them</vt:lpstr>
      <vt:lpstr>About your Assembly Member</vt:lpstr>
      <vt:lpstr>Your Assembly Member’s email</vt:lpstr>
      <vt:lpstr>You can also use:</vt:lpstr>
      <vt:lpstr>Find an answer to a previously asked question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Aurelie Leroy</dc:creator>
  <cp:lastModifiedBy>John McGeachy</cp:lastModifiedBy>
  <cp:revision>8</cp:revision>
  <dcterms:created xsi:type="dcterms:W3CDTF">2020-11-10T10:31:52Z</dcterms:created>
  <dcterms:modified xsi:type="dcterms:W3CDTF">2024-04-19T09:37:46Z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629200</vt:r8>
  </property>
  <property fmtid="{D5CDD505-2E9C-101B-9397-08002B2CF9AE}" pid="3" name="MediaServiceImageTags">
    <vt:lpwstr/>
  </property>
  <property fmtid="{D5CDD505-2E9C-101B-9397-08002B2CF9AE}" pid="4" name="ContentTypeId">
    <vt:lpwstr>0x010100331DD9A37BD8D7428B1C4BB991716C06</vt:lpwstr>
  </property>
</Properties>
</file>