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96" r:id="rId5"/>
    <p:sldMasterId id="2147483703" r:id="rId6"/>
  </p:sldMasterIdLst>
  <p:notesMasterIdLst>
    <p:notesMasterId r:id="rId32"/>
  </p:notesMasterIdLst>
  <p:sldIdLst>
    <p:sldId id="256" r:id="rId7"/>
    <p:sldId id="389" r:id="rId8"/>
    <p:sldId id="390" r:id="rId9"/>
    <p:sldId id="391" r:id="rId10"/>
    <p:sldId id="392" r:id="rId11"/>
    <p:sldId id="395" r:id="rId12"/>
    <p:sldId id="380" r:id="rId13"/>
    <p:sldId id="370" r:id="rId14"/>
    <p:sldId id="386" r:id="rId15"/>
    <p:sldId id="399" r:id="rId16"/>
    <p:sldId id="388" r:id="rId17"/>
    <p:sldId id="396" r:id="rId18"/>
    <p:sldId id="397" r:id="rId19"/>
    <p:sldId id="393" r:id="rId20"/>
    <p:sldId id="406" r:id="rId21"/>
    <p:sldId id="402" r:id="rId22"/>
    <p:sldId id="404" r:id="rId23"/>
    <p:sldId id="403" r:id="rId24"/>
    <p:sldId id="405" r:id="rId25"/>
    <p:sldId id="398" r:id="rId26"/>
    <p:sldId id="408" r:id="rId27"/>
    <p:sldId id="409" r:id="rId28"/>
    <p:sldId id="371" r:id="rId29"/>
    <p:sldId id="379" r:id="rId30"/>
    <p:sldId id="40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247A8-A6EA-40ED-8081-1F5F8F20898E}" v="5" dt="2023-02-27T10:22:27.479"/>
    <p1510:client id="{F0A88677-1DB9-4D0C-8A40-9C525A94CA2E}" v="31" dt="2023-02-27T09:40:04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38" autoAdjust="0"/>
  </p:normalViewPr>
  <p:slideViewPr>
    <p:cSldViewPr snapToGrid="0">
      <p:cViewPr varScale="1">
        <p:scale>
          <a:sx n="50" d="100"/>
          <a:sy n="50" d="100"/>
        </p:scale>
        <p:origin x="12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Tynan" userId="27e9abf6-1ba0-45b4-a16e-2e2a0c28ece2" providerId="ADAL" clId="{942247A8-A6EA-40ED-8081-1F5F8F20898E}"/>
    <pc:docChg chg="undo custSel addSld delSld modSld sldOrd">
      <pc:chgData name="Sharon Tynan" userId="27e9abf6-1ba0-45b4-a16e-2e2a0c28ece2" providerId="ADAL" clId="{942247A8-A6EA-40ED-8081-1F5F8F20898E}" dt="2023-02-27T10:25:02.501" v="545" actId="47"/>
      <pc:docMkLst>
        <pc:docMk/>
      </pc:docMkLst>
      <pc:sldChg chg="modSp mod">
        <pc:chgData name="Sharon Tynan" userId="27e9abf6-1ba0-45b4-a16e-2e2a0c28ece2" providerId="ADAL" clId="{942247A8-A6EA-40ED-8081-1F5F8F20898E}" dt="2023-02-27T10:23:34.333" v="543" actId="255"/>
        <pc:sldMkLst>
          <pc:docMk/>
          <pc:sldMk cId="1410338778" sldId="256"/>
        </pc:sldMkLst>
        <pc:spChg chg="mod">
          <ac:chgData name="Sharon Tynan" userId="27e9abf6-1ba0-45b4-a16e-2e2a0c28ece2" providerId="ADAL" clId="{942247A8-A6EA-40ED-8081-1F5F8F20898E}" dt="2023-02-27T10:23:34.333" v="543" actId="255"/>
          <ac:spMkLst>
            <pc:docMk/>
            <pc:sldMk cId="1410338778" sldId="256"/>
            <ac:spMk id="2" creationId="{00000000-0000-0000-0000-000000000000}"/>
          </ac:spMkLst>
        </pc:spChg>
      </pc:sldChg>
      <pc:sldChg chg="modSp mod">
        <pc:chgData name="Sharon Tynan" userId="27e9abf6-1ba0-45b4-a16e-2e2a0c28ece2" providerId="ADAL" clId="{942247A8-A6EA-40ED-8081-1F5F8F20898E}" dt="2023-02-27T10:21:38.313" v="524" actId="6549"/>
        <pc:sldMkLst>
          <pc:docMk/>
          <pc:sldMk cId="2042841690" sldId="371"/>
        </pc:sldMkLst>
        <pc:spChg chg="mod">
          <ac:chgData name="Sharon Tynan" userId="27e9abf6-1ba0-45b4-a16e-2e2a0c28ece2" providerId="ADAL" clId="{942247A8-A6EA-40ED-8081-1F5F8F20898E}" dt="2023-02-27T10:20:22.280" v="467" actId="14100"/>
          <ac:spMkLst>
            <pc:docMk/>
            <pc:sldMk cId="2042841690" sldId="371"/>
            <ac:spMk id="2" creationId="{00000000-0000-0000-0000-000000000000}"/>
          </ac:spMkLst>
        </pc:spChg>
        <pc:spChg chg="mod">
          <ac:chgData name="Sharon Tynan" userId="27e9abf6-1ba0-45b4-a16e-2e2a0c28ece2" providerId="ADAL" clId="{942247A8-A6EA-40ED-8081-1F5F8F20898E}" dt="2023-02-27T10:21:38.313" v="524" actId="6549"/>
          <ac:spMkLst>
            <pc:docMk/>
            <pc:sldMk cId="2042841690" sldId="371"/>
            <ac:spMk id="3" creationId="{00000000-0000-0000-0000-000000000000}"/>
          </ac:spMkLst>
        </pc:spChg>
      </pc:sldChg>
      <pc:sldChg chg="modSp mod">
        <pc:chgData name="Sharon Tynan" userId="27e9abf6-1ba0-45b4-a16e-2e2a0c28ece2" providerId="ADAL" clId="{942247A8-A6EA-40ED-8081-1F5F8F20898E}" dt="2023-02-27T10:04:28.177" v="150" actId="6549"/>
        <pc:sldMkLst>
          <pc:docMk/>
          <pc:sldMk cId="4097879383" sldId="386"/>
        </pc:sldMkLst>
        <pc:spChg chg="mod">
          <ac:chgData name="Sharon Tynan" userId="27e9abf6-1ba0-45b4-a16e-2e2a0c28ece2" providerId="ADAL" clId="{942247A8-A6EA-40ED-8081-1F5F8F20898E}" dt="2023-02-27T10:04:28.177" v="150" actId="6549"/>
          <ac:spMkLst>
            <pc:docMk/>
            <pc:sldMk cId="4097879383" sldId="386"/>
            <ac:spMk id="7" creationId="{B29E073D-A266-6C2E-28AB-D0695799933E}"/>
          </ac:spMkLst>
        </pc:spChg>
      </pc:sldChg>
      <pc:sldChg chg="del">
        <pc:chgData name="Sharon Tynan" userId="27e9abf6-1ba0-45b4-a16e-2e2a0c28ece2" providerId="ADAL" clId="{942247A8-A6EA-40ED-8081-1F5F8F20898E}" dt="2023-02-27T10:24:58.173" v="544" actId="47"/>
        <pc:sldMkLst>
          <pc:docMk/>
          <pc:sldMk cId="3208274243" sldId="387"/>
        </pc:sldMkLst>
      </pc:sldChg>
      <pc:sldChg chg="modSp mod">
        <pc:chgData name="Sharon Tynan" userId="27e9abf6-1ba0-45b4-a16e-2e2a0c28ece2" providerId="ADAL" clId="{942247A8-A6EA-40ED-8081-1F5F8F20898E}" dt="2023-02-27T09:54:06.040" v="11" actId="20577"/>
        <pc:sldMkLst>
          <pc:docMk/>
          <pc:sldMk cId="390916492" sldId="390"/>
        </pc:sldMkLst>
        <pc:spChg chg="mod">
          <ac:chgData name="Sharon Tynan" userId="27e9abf6-1ba0-45b4-a16e-2e2a0c28ece2" providerId="ADAL" clId="{942247A8-A6EA-40ED-8081-1F5F8F20898E}" dt="2023-02-27T09:52:53.952" v="2" actId="255"/>
          <ac:spMkLst>
            <pc:docMk/>
            <pc:sldMk cId="390916492" sldId="390"/>
            <ac:spMk id="2" creationId="{AC35A730-CE11-462A-9E12-9D9FAFD21CAA}"/>
          </ac:spMkLst>
        </pc:spChg>
        <pc:spChg chg="mod">
          <ac:chgData name="Sharon Tynan" userId="27e9abf6-1ba0-45b4-a16e-2e2a0c28ece2" providerId="ADAL" clId="{942247A8-A6EA-40ED-8081-1F5F8F20898E}" dt="2023-02-27T09:54:06.040" v="11" actId="20577"/>
          <ac:spMkLst>
            <pc:docMk/>
            <pc:sldMk cId="390916492" sldId="390"/>
            <ac:spMk id="3" creationId="{6E56CD90-CC9E-6EBF-4EFD-8816E18420A4}"/>
          </ac:spMkLst>
        </pc:spChg>
      </pc:sldChg>
      <pc:sldChg chg="modSp mod">
        <pc:chgData name="Sharon Tynan" userId="27e9abf6-1ba0-45b4-a16e-2e2a0c28ece2" providerId="ADAL" clId="{942247A8-A6EA-40ED-8081-1F5F8F20898E}" dt="2023-02-27T09:55:15.926" v="14" actId="207"/>
        <pc:sldMkLst>
          <pc:docMk/>
          <pc:sldMk cId="105398908" sldId="391"/>
        </pc:sldMkLst>
        <pc:spChg chg="mod">
          <ac:chgData name="Sharon Tynan" userId="27e9abf6-1ba0-45b4-a16e-2e2a0c28ece2" providerId="ADAL" clId="{942247A8-A6EA-40ED-8081-1F5F8F20898E}" dt="2023-02-27T09:55:15.926" v="14" actId="207"/>
          <ac:spMkLst>
            <pc:docMk/>
            <pc:sldMk cId="105398908" sldId="391"/>
            <ac:spMk id="4" creationId="{7553834D-C40A-9653-3DC6-4CCDBE15A659}"/>
          </ac:spMkLst>
        </pc:spChg>
      </pc:sldChg>
      <pc:sldChg chg="modSp mod">
        <pc:chgData name="Sharon Tynan" userId="27e9abf6-1ba0-45b4-a16e-2e2a0c28ece2" providerId="ADAL" clId="{942247A8-A6EA-40ED-8081-1F5F8F20898E}" dt="2023-02-27T10:00:41.096" v="141" actId="113"/>
        <pc:sldMkLst>
          <pc:docMk/>
          <pc:sldMk cId="2495026122" sldId="392"/>
        </pc:sldMkLst>
        <pc:spChg chg="mod">
          <ac:chgData name="Sharon Tynan" userId="27e9abf6-1ba0-45b4-a16e-2e2a0c28ece2" providerId="ADAL" clId="{942247A8-A6EA-40ED-8081-1F5F8F20898E}" dt="2023-02-27T10:00:41.096" v="141" actId="113"/>
          <ac:spMkLst>
            <pc:docMk/>
            <pc:sldMk cId="2495026122" sldId="392"/>
            <ac:spMk id="4" creationId="{31B4A288-1C41-D033-6F11-65ECC7F5226F}"/>
          </ac:spMkLst>
        </pc:spChg>
      </pc:sldChg>
      <pc:sldChg chg="modSp mod">
        <pc:chgData name="Sharon Tynan" userId="27e9abf6-1ba0-45b4-a16e-2e2a0c28ece2" providerId="ADAL" clId="{942247A8-A6EA-40ED-8081-1F5F8F20898E}" dt="2023-02-27T10:08:38.871" v="200" actId="255"/>
        <pc:sldMkLst>
          <pc:docMk/>
          <pc:sldMk cId="2201565123" sldId="393"/>
        </pc:sldMkLst>
        <pc:spChg chg="mod">
          <ac:chgData name="Sharon Tynan" userId="27e9abf6-1ba0-45b4-a16e-2e2a0c28ece2" providerId="ADAL" clId="{942247A8-A6EA-40ED-8081-1F5F8F20898E}" dt="2023-02-27T10:08:22.978" v="197" actId="14100"/>
          <ac:spMkLst>
            <pc:docMk/>
            <pc:sldMk cId="2201565123" sldId="393"/>
            <ac:spMk id="2" creationId="{BA619FE4-C9CB-B66D-9667-6170A35D0B4E}"/>
          </ac:spMkLst>
        </pc:spChg>
        <pc:spChg chg="mod">
          <ac:chgData name="Sharon Tynan" userId="27e9abf6-1ba0-45b4-a16e-2e2a0c28ece2" providerId="ADAL" clId="{942247A8-A6EA-40ED-8081-1F5F8F20898E}" dt="2023-02-27T10:08:38.871" v="200" actId="255"/>
          <ac:spMkLst>
            <pc:docMk/>
            <pc:sldMk cId="2201565123" sldId="393"/>
            <ac:spMk id="8" creationId="{A85A2F27-BE2A-B503-841D-DD2474B14E2C}"/>
          </ac:spMkLst>
        </pc:spChg>
      </pc:sldChg>
      <pc:sldChg chg="del">
        <pc:chgData name="Sharon Tynan" userId="27e9abf6-1ba0-45b4-a16e-2e2a0c28ece2" providerId="ADAL" clId="{942247A8-A6EA-40ED-8081-1F5F8F20898E}" dt="2023-02-27T10:25:02.501" v="545" actId="47"/>
        <pc:sldMkLst>
          <pc:docMk/>
          <pc:sldMk cId="2051695519" sldId="394"/>
        </pc:sldMkLst>
      </pc:sldChg>
      <pc:sldChg chg="modSp mod">
        <pc:chgData name="Sharon Tynan" userId="27e9abf6-1ba0-45b4-a16e-2e2a0c28ece2" providerId="ADAL" clId="{942247A8-A6EA-40ED-8081-1F5F8F20898E}" dt="2023-02-27T10:02:27.672" v="148" actId="255"/>
        <pc:sldMkLst>
          <pc:docMk/>
          <pc:sldMk cId="133925365" sldId="395"/>
        </pc:sldMkLst>
        <pc:spChg chg="mod">
          <ac:chgData name="Sharon Tynan" userId="27e9abf6-1ba0-45b4-a16e-2e2a0c28ece2" providerId="ADAL" clId="{942247A8-A6EA-40ED-8081-1F5F8F20898E}" dt="2023-02-27T10:02:12.159" v="147" actId="14100"/>
          <ac:spMkLst>
            <pc:docMk/>
            <pc:sldMk cId="133925365" sldId="395"/>
            <ac:spMk id="2" creationId="{6AF21A29-20AA-1B9F-E16C-407EA39A7274}"/>
          </ac:spMkLst>
        </pc:spChg>
        <pc:spChg chg="mod">
          <ac:chgData name="Sharon Tynan" userId="27e9abf6-1ba0-45b4-a16e-2e2a0c28ece2" providerId="ADAL" clId="{942247A8-A6EA-40ED-8081-1F5F8F20898E}" dt="2023-02-27T10:02:27.672" v="148" actId="255"/>
          <ac:spMkLst>
            <pc:docMk/>
            <pc:sldMk cId="133925365" sldId="395"/>
            <ac:spMk id="4" creationId="{2621E1FC-DC2B-71E7-4C46-F7E0DBFB789D}"/>
          </ac:spMkLst>
        </pc:spChg>
      </pc:sldChg>
      <pc:sldChg chg="modSp mod">
        <pc:chgData name="Sharon Tynan" userId="27e9abf6-1ba0-45b4-a16e-2e2a0c28ece2" providerId="ADAL" clId="{942247A8-A6EA-40ED-8081-1F5F8F20898E}" dt="2023-02-27T10:07:41.685" v="194" actId="20577"/>
        <pc:sldMkLst>
          <pc:docMk/>
          <pc:sldMk cId="1578084235" sldId="396"/>
        </pc:sldMkLst>
        <pc:spChg chg="mod">
          <ac:chgData name="Sharon Tynan" userId="27e9abf6-1ba0-45b4-a16e-2e2a0c28ece2" providerId="ADAL" clId="{942247A8-A6EA-40ED-8081-1F5F8F20898E}" dt="2023-02-27T10:07:41.685" v="194" actId="20577"/>
          <ac:spMkLst>
            <pc:docMk/>
            <pc:sldMk cId="1578084235" sldId="396"/>
            <ac:spMk id="3" creationId="{6D081797-3B67-4E87-8B9E-D450708E7CD6}"/>
          </ac:spMkLst>
        </pc:spChg>
      </pc:sldChg>
      <pc:sldChg chg="ord">
        <pc:chgData name="Sharon Tynan" userId="27e9abf6-1ba0-45b4-a16e-2e2a0c28ece2" providerId="ADAL" clId="{942247A8-A6EA-40ED-8081-1F5F8F20898E}" dt="2023-02-27T10:13:41.703" v="286"/>
        <pc:sldMkLst>
          <pc:docMk/>
          <pc:sldMk cId="3324597642" sldId="397"/>
        </pc:sldMkLst>
      </pc:sldChg>
      <pc:sldChg chg="modSp">
        <pc:chgData name="Sharon Tynan" userId="27e9abf6-1ba0-45b4-a16e-2e2a0c28ece2" providerId="ADAL" clId="{942247A8-A6EA-40ED-8081-1F5F8F20898E}" dt="2023-02-27T10:22:27.479" v="528" actId="2711"/>
        <pc:sldMkLst>
          <pc:docMk/>
          <pc:sldMk cId="1547935496" sldId="400"/>
        </pc:sldMkLst>
        <pc:graphicFrameChg chg="mod">
          <ac:chgData name="Sharon Tynan" userId="27e9abf6-1ba0-45b4-a16e-2e2a0c28ece2" providerId="ADAL" clId="{942247A8-A6EA-40ED-8081-1F5F8F20898E}" dt="2023-02-27T10:22:27.479" v="528" actId="2711"/>
          <ac:graphicFrameMkLst>
            <pc:docMk/>
            <pc:sldMk cId="1547935496" sldId="400"/>
            <ac:graphicFrameMk id="20" creationId="{AC23FE38-4549-978B-9A74-2C3E4BD99F73}"/>
          </ac:graphicFrameMkLst>
        </pc:graphicFrameChg>
      </pc:sldChg>
      <pc:sldChg chg="modSp mod">
        <pc:chgData name="Sharon Tynan" userId="27e9abf6-1ba0-45b4-a16e-2e2a0c28ece2" providerId="ADAL" clId="{942247A8-A6EA-40ED-8081-1F5F8F20898E}" dt="2023-02-27T10:11:58.285" v="280" actId="6549"/>
        <pc:sldMkLst>
          <pc:docMk/>
          <pc:sldMk cId="53622893" sldId="406"/>
        </pc:sldMkLst>
        <pc:spChg chg="mod">
          <ac:chgData name="Sharon Tynan" userId="27e9abf6-1ba0-45b4-a16e-2e2a0c28ece2" providerId="ADAL" clId="{942247A8-A6EA-40ED-8081-1F5F8F20898E}" dt="2023-02-27T10:10:43.912" v="213" actId="14100"/>
          <ac:spMkLst>
            <pc:docMk/>
            <pc:sldMk cId="53622893" sldId="406"/>
            <ac:spMk id="2" creationId="{BA619FE4-C9CB-B66D-9667-6170A35D0B4E}"/>
          </ac:spMkLst>
        </pc:spChg>
        <pc:spChg chg="mod">
          <ac:chgData name="Sharon Tynan" userId="27e9abf6-1ba0-45b4-a16e-2e2a0c28ece2" providerId="ADAL" clId="{942247A8-A6EA-40ED-8081-1F5F8F20898E}" dt="2023-02-27T10:11:10.655" v="217" actId="14100"/>
          <ac:spMkLst>
            <pc:docMk/>
            <pc:sldMk cId="53622893" sldId="406"/>
            <ac:spMk id="3" creationId="{E3DF7869-A41E-E14B-A996-C9D26766FA69}"/>
          </ac:spMkLst>
        </pc:spChg>
        <pc:spChg chg="mod">
          <ac:chgData name="Sharon Tynan" userId="27e9abf6-1ba0-45b4-a16e-2e2a0c28ece2" providerId="ADAL" clId="{942247A8-A6EA-40ED-8081-1F5F8F20898E}" dt="2023-02-27T10:11:58.285" v="280" actId="6549"/>
          <ac:spMkLst>
            <pc:docMk/>
            <pc:sldMk cId="53622893" sldId="406"/>
            <ac:spMk id="8" creationId="{A85A2F27-BE2A-B503-841D-DD2474B14E2C}"/>
          </ac:spMkLst>
        </pc:spChg>
        <pc:picChg chg="mod">
          <ac:chgData name="Sharon Tynan" userId="27e9abf6-1ba0-45b4-a16e-2e2a0c28ece2" providerId="ADAL" clId="{942247A8-A6EA-40ED-8081-1F5F8F20898E}" dt="2023-02-27T10:10:10.659" v="211" actId="14100"/>
          <ac:picMkLst>
            <pc:docMk/>
            <pc:sldMk cId="53622893" sldId="406"/>
            <ac:picMk id="6" creationId="{0BCB3C39-EFA3-FB51-D6C0-C00F1AF3FBE3}"/>
          </ac:picMkLst>
        </pc:picChg>
      </pc:sldChg>
      <pc:sldChg chg="modSp mod">
        <pc:chgData name="Sharon Tynan" userId="27e9abf6-1ba0-45b4-a16e-2e2a0c28ece2" providerId="ADAL" clId="{942247A8-A6EA-40ED-8081-1F5F8F20898E}" dt="2023-02-27T10:17:34.524" v="432" actId="6549"/>
        <pc:sldMkLst>
          <pc:docMk/>
          <pc:sldMk cId="3997108107" sldId="408"/>
        </pc:sldMkLst>
        <pc:spChg chg="mod">
          <ac:chgData name="Sharon Tynan" userId="27e9abf6-1ba0-45b4-a16e-2e2a0c28ece2" providerId="ADAL" clId="{942247A8-A6EA-40ED-8081-1F5F8F20898E}" dt="2023-02-27T10:15:09.225" v="353" actId="14100"/>
          <ac:spMkLst>
            <pc:docMk/>
            <pc:sldMk cId="3997108107" sldId="408"/>
            <ac:spMk id="2" creationId="{BA619FE4-C9CB-B66D-9667-6170A35D0B4E}"/>
          </ac:spMkLst>
        </pc:spChg>
        <pc:spChg chg="mod">
          <ac:chgData name="Sharon Tynan" userId="27e9abf6-1ba0-45b4-a16e-2e2a0c28ece2" providerId="ADAL" clId="{942247A8-A6EA-40ED-8081-1F5F8F20898E}" dt="2023-02-27T10:17:34.524" v="432" actId="6549"/>
          <ac:spMkLst>
            <pc:docMk/>
            <pc:sldMk cId="3997108107" sldId="408"/>
            <ac:spMk id="8" creationId="{A85A2F27-BE2A-B503-841D-DD2474B14E2C}"/>
          </ac:spMkLst>
        </pc:spChg>
      </pc:sldChg>
      <pc:sldChg chg="modSp mod">
        <pc:chgData name="Sharon Tynan" userId="27e9abf6-1ba0-45b4-a16e-2e2a0c28ece2" providerId="ADAL" clId="{942247A8-A6EA-40ED-8081-1F5F8F20898E}" dt="2023-02-27T10:20:09.055" v="465" actId="14100"/>
        <pc:sldMkLst>
          <pc:docMk/>
          <pc:sldMk cId="3478746833" sldId="409"/>
        </pc:sldMkLst>
        <pc:spChg chg="mod">
          <ac:chgData name="Sharon Tynan" userId="27e9abf6-1ba0-45b4-a16e-2e2a0c28ece2" providerId="ADAL" clId="{942247A8-A6EA-40ED-8081-1F5F8F20898E}" dt="2023-02-27T10:18:07.473" v="434"/>
          <ac:spMkLst>
            <pc:docMk/>
            <pc:sldMk cId="3478746833" sldId="409"/>
            <ac:spMk id="2" creationId="{BA619FE4-C9CB-B66D-9667-6170A35D0B4E}"/>
          </ac:spMkLst>
        </pc:spChg>
        <pc:spChg chg="mod">
          <ac:chgData name="Sharon Tynan" userId="27e9abf6-1ba0-45b4-a16e-2e2a0c28ece2" providerId="ADAL" clId="{942247A8-A6EA-40ED-8081-1F5F8F20898E}" dt="2023-02-27T10:20:09.055" v="465" actId="14100"/>
          <ac:spMkLst>
            <pc:docMk/>
            <pc:sldMk cId="3478746833" sldId="409"/>
            <ac:spMk id="8" creationId="{A85A2F27-BE2A-B503-841D-DD2474B14E2C}"/>
          </ac:spMkLst>
        </pc:spChg>
      </pc:sldChg>
      <pc:sldChg chg="del">
        <pc:chgData name="Sharon Tynan" userId="27e9abf6-1ba0-45b4-a16e-2e2a0c28ece2" providerId="ADAL" clId="{942247A8-A6EA-40ED-8081-1F5F8F20898E}" dt="2023-02-27T09:52:28.248" v="0" actId="47"/>
        <pc:sldMkLst>
          <pc:docMk/>
          <pc:sldMk cId="1387952906" sldId="410"/>
        </pc:sldMkLst>
      </pc:sldChg>
      <pc:sldChg chg="del">
        <pc:chgData name="Sharon Tynan" userId="27e9abf6-1ba0-45b4-a16e-2e2a0c28ece2" providerId="ADAL" clId="{942247A8-A6EA-40ED-8081-1F5F8F20898E}" dt="2023-02-27T10:12:26.927" v="281" actId="47"/>
        <pc:sldMkLst>
          <pc:docMk/>
          <pc:sldMk cId="1105232492" sldId="413"/>
        </pc:sldMkLst>
      </pc:sldChg>
      <pc:sldChg chg="add del">
        <pc:chgData name="Sharon Tynan" userId="27e9abf6-1ba0-45b4-a16e-2e2a0c28ece2" providerId="ADAL" clId="{942247A8-A6EA-40ED-8081-1F5F8F20898E}" dt="2023-02-27T10:13:16.355" v="284" actId="47"/>
        <pc:sldMkLst>
          <pc:docMk/>
          <pc:sldMk cId="2004522084" sldId="414"/>
        </pc:sldMkLst>
      </pc:sldChg>
      <pc:sldChg chg="add del">
        <pc:chgData name="Sharon Tynan" userId="27e9abf6-1ba0-45b4-a16e-2e2a0c28ece2" providerId="ADAL" clId="{942247A8-A6EA-40ED-8081-1F5F8F20898E}" dt="2023-02-27T10:14:45.109" v="311" actId="47"/>
        <pc:sldMkLst>
          <pc:docMk/>
          <pc:sldMk cId="1711487690" sldId="41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08C28-F81F-4E76-93BC-87E94DE9D0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6AFC4D-689B-4C8B-98DD-DB1839429A7D}">
      <dgm:prSet/>
      <dgm:spPr/>
      <dgm:t>
        <a:bodyPr/>
        <a:lstStyle/>
        <a:p>
          <a:r>
            <a:rPr lang="en-US" b="1"/>
            <a:t>Facebook</a:t>
          </a:r>
          <a:endParaRPr lang="en-US"/>
        </a:p>
      </dgm:t>
    </dgm:pt>
    <dgm:pt modelId="{D49586A1-1632-4333-B19B-79850FDEEB74}" type="parTrans" cxnId="{27A9BCCD-809D-42A0-BDCC-B3F083441F4B}">
      <dgm:prSet/>
      <dgm:spPr/>
      <dgm:t>
        <a:bodyPr/>
        <a:lstStyle/>
        <a:p>
          <a:endParaRPr lang="en-US"/>
        </a:p>
      </dgm:t>
    </dgm:pt>
    <dgm:pt modelId="{DB9BA47A-D576-44EB-B69D-1231C5F5D4CA}" type="sibTrans" cxnId="{27A9BCCD-809D-42A0-BDCC-B3F083441F4B}">
      <dgm:prSet/>
      <dgm:spPr/>
      <dgm:t>
        <a:bodyPr/>
        <a:lstStyle/>
        <a:p>
          <a:endParaRPr lang="en-US"/>
        </a:p>
      </dgm:t>
    </dgm:pt>
    <dgm:pt modelId="{434D8613-9797-41E3-A240-A75BEA2C5524}">
      <dgm:prSet/>
      <dgm:spPr/>
      <dgm:t>
        <a:bodyPr/>
        <a:lstStyle/>
        <a:p>
          <a:r>
            <a:rPr lang="en-US" b="1"/>
            <a:t>Twitter</a:t>
          </a:r>
          <a:endParaRPr lang="en-US"/>
        </a:p>
      </dgm:t>
    </dgm:pt>
    <dgm:pt modelId="{520A64B6-986B-4A39-A7DF-A99C8EC7494B}" type="parTrans" cxnId="{7E75B748-8A26-4C20-BFAA-141149ED6F53}">
      <dgm:prSet/>
      <dgm:spPr/>
      <dgm:t>
        <a:bodyPr/>
        <a:lstStyle/>
        <a:p>
          <a:endParaRPr lang="en-US"/>
        </a:p>
      </dgm:t>
    </dgm:pt>
    <dgm:pt modelId="{B96ECA8F-59B3-47A3-976E-441088F948A1}" type="sibTrans" cxnId="{7E75B748-8A26-4C20-BFAA-141149ED6F53}">
      <dgm:prSet/>
      <dgm:spPr/>
      <dgm:t>
        <a:bodyPr/>
        <a:lstStyle/>
        <a:p>
          <a:endParaRPr lang="en-US"/>
        </a:p>
      </dgm:t>
    </dgm:pt>
    <dgm:pt modelId="{A8059BB2-143D-478E-9457-3F283FA1A720}">
      <dgm:prSet/>
      <dgm:spPr/>
      <dgm:t>
        <a:bodyPr/>
        <a:lstStyle/>
        <a:p>
          <a:r>
            <a:rPr lang="en-US" b="1"/>
            <a:t>WhatsApp</a:t>
          </a:r>
          <a:endParaRPr lang="en-US"/>
        </a:p>
      </dgm:t>
    </dgm:pt>
    <dgm:pt modelId="{DC0225A5-E09C-41BA-B7B7-EF8CEC99C25E}" type="parTrans" cxnId="{89EF2ECB-38F0-47F9-B6F8-A397B3F364FE}">
      <dgm:prSet/>
      <dgm:spPr/>
      <dgm:t>
        <a:bodyPr/>
        <a:lstStyle/>
        <a:p>
          <a:endParaRPr lang="en-US"/>
        </a:p>
      </dgm:t>
    </dgm:pt>
    <dgm:pt modelId="{E08F1FC5-DA87-4D52-AB3B-EFED54F00582}" type="sibTrans" cxnId="{89EF2ECB-38F0-47F9-B6F8-A397B3F364FE}">
      <dgm:prSet/>
      <dgm:spPr/>
      <dgm:t>
        <a:bodyPr/>
        <a:lstStyle/>
        <a:p>
          <a:endParaRPr lang="en-US"/>
        </a:p>
      </dgm:t>
    </dgm:pt>
    <dgm:pt modelId="{2ABA3DCA-4093-45E9-BC6D-494BE1BF539D}">
      <dgm:prSet/>
      <dgm:spPr/>
      <dgm:t>
        <a:bodyPr/>
        <a:lstStyle/>
        <a:p>
          <a:r>
            <a:rPr lang="en-US"/>
            <a:t>LinkedIn</a:t>
          </a:r>
        </a:p>
      </dgm:t>
    </dgm:pt>
    <dgm:pt modelId="{3092A6AE-3DE9-46A3-82EA-7DCACAB7C107}" type="parTrans" cxnId="{38DC47F5-63AE-4FC9-93E2-5C86922D14FB}">
      <dgm:prSet/>
      <dgm:spPr/>
      <dgm:t>
        <a:bodyPr/>
        <a:lstStyle/>
        <a:p>
          <a:endParaRPr lang="en-US"/>
        </a:p>
      </dgm:t>
    </dgm:pt>
    <dgm:pt modelId="{96008938-8B50-485B-B897-0D348E33570D}" type="sibTrans" cxnId="{38DC47F5-63AE-4FC9-93E2-5C86922D14FB}">
      <dgm:prSet/>
      <dgm:spPr/>
      <dgm:t>
        <a:bodyPr/>
        <a:lstStyle/>
        <a:p>
          <a:endParaRPr lang="en-US"/>
        </a:p>
      </dgm:t>
    </dgm:pt>
    <dgm:pt modelId="{B71410B4-2509-4391-8C4E-6A2BE53AC83E}">
      <dgm:prSet/>
      <dgm:spPr/>
      <dgm:t>
        <a:bodyPr/>
        <a:lstStyle/>
        <a:p>
          <a:r>
            <a:rPr lang="en-US"/>
            <a:t>Instagram</a:t>
          </a:r>
        </a:p>
      </dgm:t>
    </dgm:pt>
    <dgm:pt modelId="{5CDF34E1-2ADF-484A-AFC6-B717A22F02D3}" type="parTrans" cxnId="{59529313-3FF4-4C53-B1E2-056B90A648E5}">
      <dgm:prSet/>
      <dgm:spPr/>
      <dgm:t>
        <a:bodyPr/>
        <a:lstStyle/>
        <a:p>
          <a:endParaRPr lang="en-US"/>
        </a:p>
      </dgm:t>
    </dgm:pt>
    <dgm:pt modelId="{0FD310C3-37C8-4DE0-8F3A-A5BB785E974A}" type="sibTrans" cxnId="{59529313-3FF4-4C53-B1E2-056B90A648E5}">
      <dgm:prSet/>
      <dgm:spPr/>
      <dgm:t>
        <a:bodyPr/>
        <a:lstStyle/>
        <a:p>
          <a:endParaRPr lang="en-US"/>
        </a:p>
      </dgm:t>
    </dgm:pt>
    <dgm:pt modelId="{E7F0423D-D986-40E2-9B08-59176BF72ACD}">
      <dgm:prSet/>
      <dgm:spPr/>
      <dgm:t>
        <a:bodyPr/>
        <a:lstStyle/>
        <a:p>
          <a:r>
            <a:rPr lang="en-US"/>
            <a:t>TikTok</a:t>
          </a:r>
        </a:p>
      </dgm:t>
    </dgm:pt>
    <dgm:pt modelId="{02B6ED06-6792-40BF-AC17-BE892613CABD}" type="parTrans" cxnId="{724F1BDF-166F-4FA8-87DC-2D6461CBB439}">
      <dgm:prSet/>
      <dgm:spPr/>
      <dgm:t>
        <a:bodyPr/>
        <a:lstStyle/>
        <a:p>
          <a:endParaRPr lang="en-US"/>
        </a:p>
      </dgm:t>
    </dgm:pt>
    <dgm:pt modelId="{EB841AC9-0E92-4B34-90BB-FEA11986C230}" type="sibTrans" cxnId="{724F1BDF-166F-4FA8-87DC-2D6461CBB439}">
      <dgm:prSet/>
      <dgm:spPr/>
      <dgm:t>
        <a:bodyPr/>
        <a:lstStyle/>
        <a:p>
          <a:endParaRPr lang="en-US"/>
        </a:p>
      </dgm:t>
    </dgm:pt>
    <dgm:pt modelId="{97C9BE41-1C47-4A90-A35C-8EA8CAB42F94}">
      <dgm:prSet/>
      <dgm:spPr/>
      <dgm:t>
        <a:bodyPr/>
        <a:lstStyle/>
        <a:p>
          <a:r>
            <a:rPr lang="en-US"/>
            <a:t>YouTube</a:t>
          </a:r>
        </a:p>
      </dgm:t>
    </dgm:pt>
    <dgm:pt modelId="{8EF30C14-E844-49C9-91D8-0E464C57D357}" type="parTrans" cxnId="{E9713565-36F3-4C90-926E-9A50918D9C2B}">
      <dgm:prSet/>
      <dgm:spPr/>
      <dgm:t>
        <a:bodyPr/>
        <a:lstStyle/>
        <a:p>
          <a:endParaRPr lang="en-US"/>
        </a:p>
      </dgm:t>
    </dgm:pt>
    <dgm:pt modelId="{3CD2E3C3-4024-4A9E-95E9-2063FA3B0800}" type="sibTrans" cxnId="{E9713565-36F3-4C90-926E-9A50918D9C2B}">
      <dgm:prSet/>
      <dgm:spPr/>
      <dgm:t>
        <a:bodyPr/>
        <a:lstStyle/>
        <a:p>
          <a:endParaRPr lang="en-US"/>
        </a:p>
      </dgm:t>
    </dgm:pt>
    <dgm:pt modelId="{D810630F-3DD9-4D25-A54F-6009BDA83DCA}" type="pres">
      <dgm:prSet presAssocID="{88308C28-F81F-4E76-93BC-87E94DE9D061}" presName="vert0" presStyleCnt="0">
        <dgm:presLayoutVars>
          <dgm:dir/>
          <dgm:animOne val="branch"/>
          <dgm:animLvl val="lvl"/>
        </dgm:presLayoutVars>
      </dgm:prSet>
      <dgm:spPr/>
    </dgm:pt>
    <dgm:pt modelId="{6E1C1B4F-D5FD-4715-BE35-A3522533DE92}" type="pres">
      <dgm:prSet presAssocID="{BE6AFC4D-689B-4C8B-98DD-DB1839429A7D}" presName="thickLine" presStyleLbl="alignNode1" presStyleIdx="0" presStyleCnt="7"/>
      <dgm:spPr/>
    </dgm:pt>
    <dgm:pt modelId="{B6A41865-BF82-4D62-9C0C-070CF284C6ED}" type="pres">
      <dgm:prSet presAssocID="{BE6AFC4D-689B-4C8B-98DD-DB1839429A7D}" presName="horz1" presStyleCnt="0"/>
      <dgm:spPr/>
    </dgm:pt>
    <dgm:pt modelId="{A2700D3D-295B-4828-AB8C-D4B8959097F5}" type="pres">
      <dgm:prSet presAssocID="{BE6AFC4D-689B-4C8B-98DD-DB1839429A7D}" presName="tx1" presStyleLbl="revTx" presStyleIdx="0" presStyleCnt="7"/>
      <dgm:spPr/>
    </dgm:pt>
    <dgm:pt modelId="{5CD36511-25AD-457A-A5F1-49B7629F9B0E}" type="pres">
      <dgm:prSet presAssocID="{BE6AFC4D-689B-4C8B-98DD-DB1839429A7D}" presName="vert1" presStyleCnt="0"/>
      <dgm:spPr/>
    </dgm:pt>
    <dgm:pt modelId="{8D37D65C-F3F1-492C-A098-DFE2A3E7D618}" type="pres">
      <dgm:prSet presAssocID="{434D8613-9797-41E3-A240-A75BEA2C5524}" presName="thickLine" presStyleLbl="alignNode1" presStyleIdx="1" presStyleCnt="7"/>
      <dgm:spPr/>
    </dgm:pt>
    <dgm:pt modelId="{8730AC50-54DC-45FE-BF72-8BCACB91B146}" type="pres">
      <dgm:prSet presAssocID="{434D8613-9797-41E3-A240-A75BEA2C5524}" presName="horz1" presStyleCnt="0"/>
      <dgm:spPr/>
    </dgm:pt>
    <dgm:pt modelId="{8FAE208D-1118-4CCC-8F4B-F9905F1866AB}" type="pres">
      <dgm:prSet presAssocID="{434D8613-9797-41E3-A240-A75BEA2C5524}" presName="tx1" presStyleLbl="revTx" presStyleIdx="1" presStyleCnt="7"/>
      <dgm:spPr/>
    </dgm:pt>
    <dgm:pt modelId="{98E97694-B0D1-4655-891D-5AEA32563521}" type="pres">
      <dgm:prSet presAssocID="{434D8613-9797-41E3-A240-A75BEA2C5524}" presName="vert1" presStyleCnt="0"/>
      <dgm:spPr/>
    </dgm:pt>
    <dgm:pt modelId="{4B3CA440-935E-4D45-A47A-287737B61D29}" type="pres">
      <dgm:prSet presAssocID="{A8059BB2-143D-478E-9457-3F283FA1A720}" presName="thickLine" presStyleLbl="alignNode1" presStyleIdx="2" presStyleCnt="7"/>
      <dgm:spPr/>
    </dgm:pt>
    <dgm:pt modelId="{4F6E1749-18E6-43EE-AA97-C826AC4AE810}" type="pres">
      <dgm:prSet presAssocID="{A8059BB2-143D-478E-9457-3F283FA1A720}" presName="horz1" presStyleCnt="0"/>
      <dgm:spPr/>
    </dgm:pt>
    <dgm:pt modelId="{B78B39BD-DE88-4544-A9A6-603753DCCD40}" type="pres">
      <dgm:prSet presAssocID="{A8059BB2-143D-478E-9457-3F283FA1A720}" presName="tx1" presStyleLbl="revTx" presStyleIdx="2" presStyleCnt="7"/>
      <dgm:spPr/>
    </dgm:pt>
    <dgm:pt modelId="{BA5C7BC0-C441-423B-B777-B9A1ED28BCE3}" type="pres">
      <dgm:prSet presAssocID="{A8059BB2-143D-478E-9457-3F283FA1A720}" presName="vert1" presStyleCnt="0"/>
      <dgm:spPr/>
    </dgm:pt>
    <dgm:pt modelId="{C2F86EC8-930F-45C6-A983-EEF4ADB667C5}" type="pres">
      <dgm:prSet presAssocID="{2ABA3DCA-4093-45E9-BC6D-494BE1BF539D}" presName="thickLine" presStyleLbl="alignNode1" presStyleIdx="3" presStyleCnt="7"/>
      <dgm:spPr/>
    </dgm:pt>
    <dgm:pt modelId="{B50FDAFC-5878-48DB-8EA4-D3BFA2D92DD7}" type="pres">
      <dgm:prSet presAssocID="{2ABA3DCA-4093-45E9-BC6D-494BE1BF539D}" presName="horz1" presStyleCnt="0"/>
      <dgm:spPr/>
    </dgm:pt>
    <dgm:pt modelId="{54630313-ABDD-4F36-9F5B-448DD5DE0054}" type="pres">
      <dgm:prSet presAssocID="{2ABA3DCA-4093-45E9-BC6D-494BE1BF539D}" presName="tx1" presStyleLbl="revTx" presStyleIdx="3" presStyleCnt="7"/>
      <dgm:spPr/>
    </dgm:pt>
    <dgm:pt modelId="{D896C97B-C7C9-443C-87FA-5680235D0720}" type="pres">
      <dgm:prSet presAssocID="{2ABA3DCA-4093-45E9-BC6D-494BE1BF539D}" presName="vert1" presStyleCnt="0"/>
      <dgm:spPr/>
    </dgm:pt>
    <dgm:pt modelId="{FFF545BA-2ACD-44C7-A7B2-760E94ECC2D1}" type="pres">
      <dgm:prSet presAssocID="{B71410B4-2509-4391-8C4E-6A2BE53AC83E}" presName="thickLine" presStyleLbl="alignNode1" presStyleIdx="4" presStyleCnt="7"/>
      <dgm:spPr/>
    </dgm:pt>
    <dgm:pt modelId="{FE3A8509-9A80-4D14-98C0-CCCD2F2DC5DB}" type="pres">
      <dgm:prSet presAssocID="{B71410B4-2509-4391-8C4E-6A2BE53AC83E}" presName="horz1" presStyleCnt="0"/>
      <dgm:spPr/>
    </dgm:pt>
    <dgm:pt modelId="{53282A0C-FEA0-459D-B13D-CDC3A62070CA}" type="pres">
      <dgm:prSet presAssocID="{B71410B4-2509-4391-8C4E-6A2BE53AC83E}" presName="tx1" presStyleLbl="revTx" presStyleIdx="4" presStyleCnt="7"/>
      <dgm:spPr/>
    </dgm:pt>
    <dgm:pt modelId="{2D7E85D9-66D8-49C9-B0A9-575433FC7C8E}" type="pres">
      <dgm:prSet presAssocID="{B71410B4-2509-4391-8C4E-6A2BE53AC83E}" presName="vert1" presStyleCnt="0"/>
      <dgm:spPr/>
    </dgm:pt>
    <dgm:pt modelId="{57098B2D-9FDC-4046-A303-466608041760}" type="pres">
      <dgm:prSet presAssocID="{E7F0423D-D986-40E2-9B08-59176BF72ACD}" presName="thickLine" presStyleLbl="alignNode1" presStyleIdx="5" presStyleCnt="7"/>
      <dgm:spPr/>
    </dgm:pt>
    <dgm:pt modelId="{CF467A52-FAD0-4FA8-8422-CE13C85A5BDA}" type="pres">
      <dgm:prSet presAssocID="{E7F0423D-D986-40E2-9B08-59176BF72ACD}" presName="horz1" presStyleCnt="0"/>
      <dgm:spPr/>
    </dgm:pt>
    <dgm:pt modelId="{29E7BF7F-EA68-4E29-BE6A-B2CE310D9A01}" type="pres">
      <dgm:prSet presAssocID="{E7F0423D-D986-40E2-9B08-59176BF72ACD}" presName="tx1" presStyleLbl="revTx" presStyleIdx="5" presStyleCnt="7"/>
      <dgm:spPr/>
    </dgm:pt>
    <dgm:pt modelId="{BFB98597-5A13-47ED-BF08-7A6DC7E303F0}" type="pres">
      <dgm:prSet presAssocID="{E7F0423D-D986-40E2-9B08-59176BF72ACD}" presName="vert1" presStyleCnt="0"/>
      <dgm:spPr/>
    </dgm:pt>
    <dgm:pt modelId="{21480B8E-2C81-488C-A676-16220DFE0566}" type="pres">
      <dgm:prSet presAssocID="{97C9BE41-1C47-4A90-A35C-8EA8CAB42F94}" presName="thickLine" presStyleLbl="alignNode1" presStyleIdx="6" presStyleCnt="7"/>
      <dgm:spPr/>
    </dgm:pt>
    <dgm:pt modelId="{670A1806-7A93-440B-8750-0BB3D5CF4233}" type="pres">
      <dgm:prSet presAssocID="{97C9BE41-1C47-4A90-A35C-8EA8CAB42F94}" presName="horz1" presStyleCnt="0"/>
      <dgm:spPr/>
    </dgm:pt>
    <dgm:pt modelId="{AB27FD2B-0CA0-49EF-BD38-79EA79B40207}" type="pres">
      <dgm:prSet presAssocID="{97C9BE41-1C47-4A90-A35C-8EA8CAB42F94}" presName="tx1" presStyleLbl="revTx" presStyleIdx="6" presStyleCnt="7"/>
      <dgm:spPr/>
    </dgm:pt>
    <dgm:pt modelId="{B4BAF02D-6C0D-484E-B294-3EE200EBEFAD}" type="pres">
      <dgm:prSet presAssocID="{97C9BE41-1C47-4A90-A35C-8EA8CAB42F94}" presName="vert1" presStyleCnt="0"/>
      <dgm:spPr/>
    </dgm:pt>
  </dgm:ptLst>
  <dgm:cxnLst>
    <dgm:cxn modelId="{3D816F09-E112-4935-B90B-1D8E1DEE4B92}" type="presOf" srcId="{2ABA3DCA-4093-45E9-BC6D-494BE1BF539D}" destId="{54630313-ABDD-4F36-9F5B-448DD5DE0054}" srcOrd="0" destOrd="0" presId="urn:microsoft.com/office/officeart/2008/layout/LinedList"/>
    <dgm:cxn modelId="{59529313-3FF4-4C53-B1E2-056B90A648E5}" srcId="{88308C28-F81F-4E76-93BC-87E94DE9D061}" destId="{B71410B4-2509-4391-8C4E-6A2BE53AC83E}" srcOrd="4" destOrd="0" parTransId="{5CDF34E1-2ADF-484A-AFC6-B717A22F02D3}" sibTransId="{0FD310C3-37C8-4DE0-8F3A-A5BB785E974A}"/>
    <dgm:cxn modelId="{E9713565-36F3-4C90-926E-9A50918D9C2B}" srcId="{88308C28-F81F-4E76-93BC-87E94DE9D061}" destId="{97C9BE41-1C47-4A90-A35C-8EA8CAB42F94}" srcOrd="6" destOrd="0" parTransId="{8EF30C14-E844-49C9-91D8-0E464C57D357}" sibTransId="{3CD2E3C3-4024-4A9E-95E9-2063FA3B0800}"/>
    <dgm:cxn modelId="{7E75B748-8A26-4C20-BFAA-141149ED6F53}" srcId="{88308C28-F81F-4E76-93BC-87E94DE9D061}" destId="{434D8613-9797-41E3-A240-A75BEA2C5524}" srcOrd="1" destOrd="0" parTransId="{520A64B6-986B-4A39-A7DF-A99C8EC7494B}" sibTransId="{B96ECA8F-59B3-47A3-976E-441088F948A1}"/>
    <dgm:cxn modelId="{BEE1EE77-3CAE-404B-8F19-DB00B513AD58}" type="presOf" srcId="{434D8613-9797-41E3-A240-A75BEA2C5524}" destId="{8FAE208D-1118-4CCC-8F4B-F9905F1866AB}" srcOrd="0" destOrd="0" presId="urn:microsoft.com/office/officeart/2008/layout/LinedList"/>
    <dgm:cxn modelId="{4C8B5E7D-B7F8-449F-ADF0-482B6BECE16C}" type="presOf" srcId="{A8059BB2-143D-478E-9457-3F283FA1A720}" destId="{B78B39BD-DE88-4544-A9A6-603753DCCD40}" srcOrd="0" destOrd="0" presId="urn:microsoft.com/office/officeart/2008/layout/LinedList"/>
    <dgm:cxn modelId="{6F688A8C-84B2-47D7-B376-3BFBC4F90BA2}" type="presOf" srcId="{97C9BE41-1C47-4A90-A35C-8EA8CAB42F94}" destId="{AB27FD2B-0CA0-49EF-BD38-79EA79B40207}" srcOrd="0" destOrd="0" presId="urn:microsoft.com/office/officeart/2008/layout/LinedList"/>
    <dgm:cxn modelId="{1374C792-3026-414D-9DE6-7DA13377697C}" type="presOf" srcId="{B71410B4-2509-4391-8C4E-6A2BE53AC83E}" destId="{53282A0C-FEA0-459D-B13D-CDC3A62070CA}" srcOrd="0" destOrd="0" presId="urn:microsoft.com/office/officeart/2008/layout/LinedList"/>
    <dgm:cxn modelId="{D69D7093-E004-4B4D-A548-351B0187C252}" type="presOf" srcId="{E7F0423D-D986-40E2-9B08-59176BF72ACD}" destId="{29E7BF7F-EA68-4E29-BE6A-B2CE310D9A01}" srcOrd="0" destOrd="0" presId="urn:microsoft.com/office/officeart/2008/layout/LinedList"/>
    <dgm:cxn modelId="{89EF2ECB-38F0-47F9-B6F8-A397B3F364FE}" srcId="{88308C28-F81F-4E76-93BC-87E94DE9D061}" destId="{A8059BB2-143D-478E-9457-3F283FA1A720}" srcOrd="2" destOrd="0" parTransId="{DC0225A5-E09C-41BA-B7B7-EF8CEC99C25E}" sibTransId="{E08F1FC5-DA87-4D52-AB3B-EFED54F00582}"/>
    <dgm:cxn modelId="{27A9BCCD-809D-42A0-BDCC-B3F083441F4B}" srcId="{88308C28-F81F-4E76-93BC-87E94DE9D061}" destId="{BE6AFC4D-689B-4C8B-98DD-DB1839429A7D}" srcOrd="0" destOrd="0" parTransId="{D49586A1-1632-4333-B19B-79850FDEEB74}" sibTransId="{DB9BA47A-D576-44EB-B69D-1231C5F5D4CA}"/>
    <dgm:cxn modelId="{E3EA29D2-93FC-46B5-9243-4EF641C49C78}" type="presOf" srcId="{88308C28-F81F-4E76-93BC-87E94DE9D061}" destId="{D810630F-3DD9-4D25-A54F-6009BDA83DCA}" srcOrd="0" destOrd="0" presId="urn:microsoft.com/office/officeart/2008/layout/LinedList"/>
    <dgm:cxn modelId="{724F1BDF-166F-4FA8-87DC-2D6461CBB439}" srcId="{88308C28-F81F-4E76-93BC-87E94DE9D061}" destId="{E7F0423D-D986-40E2-9B08-59176BF72ACD}" srcOrd="5" destOrd="0" parTransId="{02B6ED06-6792-40BF-AC17-BE892613CABD}" sibTransId="{EB841AC9-0E92-4B34-90BB-FEA11986C230}"/>
    <dgm:cxn modelId="{38DC47F5-63AE-4FC9-93E2-5C86922D14FB}" srcId="{88308C28-F81F-4E76-93BC-87E94DE9D061}" destId="{2ABA3DCA-4093-45E9-BC6D-494BE1BF539D}" srcOrd="3" destOrd="0" parTransId="{3092A6AE-3DE9-46A3-82EA-7DCACAB7C107}" sibTransId="{96008938-8B50-485B-B897-0D348E33570D}"/>
    <dgm:cxn modelId="{E84A67F8-3651-49FE-814C-EE1EB3C79752}" type="presOf" srcId="{BE6AFC4D-689B-4C8B-98DD-DB1839429A7D}" destId="{A2700D3D-295B-4828-AB8C-D4B8959097F5}" srcOrd="0" destOrd="0" presId="urn:microsoft.com/office/officeart/2008/layout/LinedList"/>
    <dgm:cxn modelId="{AA9069EF-5BCE-44D8-9F64-DC42BFE4552B}" type="presParOf" srcId="{D810630F-3DD9-4D25-A54F-6009BDA83DCA}" destId="{6E1C1B4F-D5FD-4715-BE35-A3522533DE92}" srcOrd="0" destOrd="0" presId="urn:microsoft.com/office/officeart/2008/layout/LinedList"/>
    <dgm:cxn modelId="{2ED0EB69-C063-45DF-BEA3-A1250C71D51B}" type="presParOf" srcId="{D810630F-3DD9-4D25-A54F-6009BDA83DCA}" destId="{B6A41865-BF82-4D62-9C0C-070CF284C6ED}" srcOrd="1" destOrd="0" presId="urn:microsoft.com/office/officeart/2008/layout/LinedList"/>
    <dgm:cxn modelId="{0A426E00-CF9E-4CF3-9A7A-39832B1516F8}" type="presParOf" srcId="{B6A41865-BF82-4D62-9C0C-070CF284C6ED}" destId="{A2700D3D-295B-4828-AB8C-D4B8959097F5}" srcOrd="0" destOrd="0" presId="urn:microsoft.com/office/officeart/2008/layout/LinedList"/>
    <dgm:cxn modelId="{07BD638B-E97C-4CF8-9108-4B7AC7076342}" type="presParOf" srcId="{B6A41865-BF82-4D62-9C0C-070CF284C6ED}" destId="{5CD36511-25AD-457A-A5F1-49B7629F9B0E}" srcOrd="1" destOrd="0" presId="urn:microsoft.com/office/officeart/2008/layout/LinedList"/>
    <dgm:cxn modelId="{7E2B3E33-4F0B-46E9-858F-9F0538283F26}" type="presParOf" srcId="{D810630F-3DD9-4D25-A54F-6009BDA83DCA}" destId="{8D37D65C-F3F1-492C-A098-DFE2A3E7D618}" srcOrd="2" destOrd="0" presId="urn:microsoft.com/office/officeart/2008/layout/LinedList"/>
    <dgm:cxn modelId="{8A13EA84-ED4F-4A2E-92D9-BD67D71A31D2}" type="presParOf" srcId="{D810630F-3DD9-4D25-A54F-6009BDA83DCA}" destId="{8730AC50-54DC-45FE-BF72-8BCACB91B146}" srcOrd="3" destOrd="0" presId="urn:microsoft.com/office/officeart/2008/layout/LinedList"/>
    <dgm:cxn modelId="{7D398628-FB89-4E05-B03A-C08E6875D470}" type="presParOf" srcId="{8730AC50-54DC-45FE-BF72-8BCACB91B146}" destId="{8FAE208D-1118-4CCC-8F4B-F9905F1866AB}" srcOrd="0" destOrd="0" presId="urn:microsoft.com/office/officeart/2008/layout/LinedList"/>
    <dgm:cxn modelId="{828A30F3-786D-4939-AC0D-B8D267A5894D}" type="presParOf" srcId="{8730AC50-54DC-45FE-BF72-8BCACB91B146}" destId="{98E97694-B0D1-4655-891D-5AEA32563521}" srcOrd="1" destOrd="0" presId="urn:microsoft.com/office/officeart/2008/layout/LinedList"/>
    <dgm:cxn modelId="{4DD4DD15-0B9E-4A1E-877E-51250C750F8F}" type="presParOf" srcId="{D810630F-3DD9-4D25-A54F-6009BDA83DCA}" destId="{4B3CA440-935E-4D45-A47A-287737B61D29}" srcOrd="4" destOrd="0" presId="urn:microsoft.com/office/officeart/2008/layout/LinedList"/>
    <dgm:cxn modelId="{3DDCE22E-4070-4657-B488-DA923291ED84}" type="presParOf" srcId="{D810630F-3DD9-4D25-A54F-6009BDA83DCA}" destId="{4F6E1749-18E6-43EE-AA97-C826AC4AE810}" srcOrd="5" destOrd="0" presId="urn:microsoft.com/office/officeart/2008/layout/LinedList"/>
    <dgm:cxn modelId="{CEE3E0B9-1B28-4165-9721-8BF1517A04D8}" type="presParOf" srcId="{4F6E1749-18E6-43EE-AA97-C826AC4AE810}" destId="{B78B39BD-DE88-4544-A9A6-603753DCCD40}" srcOrd="0" destOrd="0" presId="urn:microsoft.com/office/officeart/2008/layout/LinedList"/>
    <dgm:cxn modelId="{ADEF4D7E-B1A5-42C2-AF9F-5E95D643C9BE}" type="presParOf" srcId="{4F6E1749-18E6-43EE-AA97-C826AC4AE810}" destId="{BA5C7BC0-C441-423B-B777-B9A1ED28BCE3}" srcOrd="1" destOrd="0" presId="urn:microsoft.com/office/officeart/2008/layout/LinedList"/>
    <dgm:cxn modelId="{8FEEFBC9-9129-4897-AEFC-A38C6B103769}" type="presParOf" srcId="{D810630F-3DD9-4D25-A54F-6009BDA83DCA}" destId="{C2F86EC8-930F-45C6-A983-EEF4ADB667C5}" srcOrd="6" destOrd="0" presId="urn:microsoft.com/office/officeart/2008/layout/LinedList"/>
    <dgm:cxn modelId="{C474351B-C2D4-483B-B62A-907C6A7CD456}" type="presParOf" srcId="{D810630F-3DD9-4D25-A54F-6009BDA83DCA}" destId="{B50FDAFC-5878-48DB-8EA4-D3BFA2D92DD7}" srcOrd="7" destOrd="0" presId="urn:microsoft.com/office/officeart/2008/layout/LinedList"/>
    <dgm:cxn modelId="{29C3D184-C44D-4624-9A1F-6287FBB387CC}" type="presParOf" srcId="{B50FDAFC-5878-48DB-8EA4-D3BFA2D92DD7}" destId="{54630313-ABDD-4F36-9F5B-448DD5DE0054}" srcOrd="0" destOrd="0" presId="urn:microsoft.com/office/officeart/2008/layout/LinedList"/>
    <dgm:cxn modelId="{447057CE-D043-423A-9C9F-B844A6D8081A}" type="presParOf" srcId="{B50FDAFC-5878-48DB-8EA4-D3BFA2D92DD7}" destId="{D896C97B-C7C9-443C-87FA-5680235D0720}" srcOrd="1" destOrd="0" presId="urn:microsoft.com/office/officeart/2008/layout/LinedList"/>
    <dgm:cxn modelId="{79A25A87-559D-4336-A350-AD5F01026874}" type="presParOf" srcId="{D810630F-3DD9-4D25-A54F-6009BDA83DCA}" destId="{FFF545BA-2ACD-44C7-A7B2-760E94ECC2D1}" srcOrd="8" destOrd="0" presId="urn:microsoft.com/office/officeart/2008/layout/LinedList"/>
    <dgm:cxn modelId="{402F1A2A-20D6-4E83-90AA-7230AB77FDB7}" type="presParOf" srcId="{D810630F-3DD9-4D25-A54F-6009BDA83DCA}" destId="{FE3A8509-9A80-4D14-98C0-CCCD2F2DC5DB}" srcOrd="9" destOrd="0" presId="urn:microsoft.com/office/officeart/2008/layout/LinedList"/>
    <dgm:cxn modelId="{5218D513-6085-4CAE-A745-A1A75E1F31C2}" type="presParOf" srcId="{FE3A8509-9A80-4D14-98C0-CCCD2F2DC5DB}" destId="{53282A0C-FEA0-459D-B13D-CDC3A62070CA}" srcOrd="0" destOrd="0" presId="urn:microsoft.com/office/officeart/2008/layout/LinedList"/>
    <dgm:cxn modelId="{DA449F00-54BE-41BC-9B73-061792E0AB2D}" type="presParOf" srcId="{FE3A8509-9A80-4D14-98C0-CCCD2F2DC5DB}" destId="{2D7E85D9-66D8-49C9-B0A9-575433FC7C8E}" srcOrd="1" destOrd="0" presId="urn:microsoft.com/office/officeart/2008/layout/LinedList"/>
    <dgm:cxn modelId="{5BBA13E3-D654-4283-BF67-EB118635FC6D}" type="presParOf" srcId="{D810630F-3DD9-4D25-A54F-6009BDA83DCA}" destId="{57098B2D-9FDC-4046-A303-466608041760}" srcOrd="10" destOrd="0" presId="urn:microsoft.com/office/officeart/2008/layout/LinedList"/>
    <dgm:cxn modelId="{1449C07A-348A-40A9-BA86-7A48B1BCCB3B}" type="presParOf" srcId="{D810630F-3DD9-4D25-A54F-6009BDA83DCA}" destId="{CF467A52-FAD0-4FA8-8422-CE13C85A5BDA}" srcOrd="11" destOrd="0" presId="urn:microsoft.com/office/officeart/2008/layout/LinedList"/>
    <dgm:cxn modelId="{CF659B37-1FAB-4769-84FF-E3A866ABFFF7}" type="presParOf" srcId="{CF467A52-FAD0-4FA8-8422-CE13C85A5BDA}" destId="{29E7BF7F-EA68-4E29-BE6A-B2CE310D9A01}" srcOrd="0" destOrd="0" presId="urn:microsoft.com/office/officeart/2008/layout/LinedList"/>
    <dgm:cxn modelId="{4E68C3EC-6224-4E44-B94A-8A6C50FF2912}" type="presParOf" srcId="{CF467A52-FAD0-4FA8-8422-CE13C85A5BDA}" destId="{BFB98597-5A13-47ED-BF08-7A6DC7E303F0}" srcOrd="1" destOrd="0" presId="urn:microsoft.com/office/officeart/2008/layout/LinedList"/>
    <dgm:cxn modelId="{D9E7D48C-B504-480D-98F2-FBC7EEBA4F00}" type="presParOf" srcId="{D810630F-3DD9-4D25-A54F-6009BDA83DCA}" destId="{21480B8E-2C81-488C-A676-16220DFE0566}" srcOrd="12" destOrd="0" presId="urn:microsoft.com/office/officeart/2008/layout/LinedList"/>
    <dgm:cxn modelId="{39AC7A21-F084-47D6-A98B-33AE70BA7976}" type="presParOf" srcId="{D810630F-3DD9-4D25-A54F-6009BDA83DCA}" destId="{670A1806-7A93-440B-8750-0BB3D5CF4233}" srcOrd="13" destOrd="0" presId="urn:microsoft.com/office/officeart/2008/layout/LinedList"/>
    <dgm:cxn modelId="{A99B4E19-EA45-47EE-B145-684EFFC03E17}" type="presParOf" srcId="{670A1806-7A93-440B-8750-0BB3D5CF4233}" destId="{AB27FD2B-0CA0-49EF-BD38-79EA79B40207}" srcOrd="0" destOrd="0" presId="urn:microsoft.com/office/officeart/2008/layout/LinedList"/>
    <dgm:cxn modelId="{46F21FC5-3A68-4207-B686-52C6C68C9F3B}" type="presParOf" srcId="{670A1806-7A93-440B-8750-0BB3D5CF4233}" destId="{B4BAF02D-6C0D-484E-B294-3EE200EBEF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E4FC2-DBD4-4209-88E1-BD4DC26E6B5E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65C180-C8D0-4561-A49E-161279222F58}">
      <dgm:prSet/>
      <dgm:spPr/>
      <dgm:t>
        <a:bodyPr/>
        <a:lstStyle/>
        <a:p>
          <a:r>
            <a:rPr lang="en-US"/>
            <a:t>Search</a:t>
          </a:r>
        </a:p>
      </dgm:t>
    </dgm:pt>
    <dgm:pt modelId="{7F287C60-8C62-42EF-834B-EDD379CC64AF}" type="parTrans" cxnId="{27D232F6-1E12-4181-BDC3-26FF14CD47E2}">
      <dgm:prSet/>
      <dgm:spPr/>
      <dgm:t>
        <a:bodyPr/>
        <a:lstStyle/>
        <a:p>
          <a:endParaRPr lang="en-US"/>
        </a:p>
      </dgm:t>
    </dgm:pt>
    <dgm:pt modelId="{433CADED-C577-4C3E-86E3-B9AD232F8BCF}" type="sibTrans" cxnId="{27D232F6-1E12-4181-BDC3-26FF14CD47E2}">
      <dgm:prSet/>
      <dgm:spPr/>
      <dgm:t>
        <a:bodyPr/>
        <a:lstStyle/>
        <a:p>
          <a:endParaRPr lang="en-US"/>
        </a:p>
      </dgm:t>
    </dgm:pt>
    <dgm:pt modelId="{62503511-20A3-4CBB-ACE0-BE2E6AADE733}">
      <dgm:prSet/>
      <dgm:spPr/>
      <dgm:t>
        <a:bodyPr/>
        <a:lstStyle/>
        <a:p>
          <a:r>
            <a:rPr lang="en-US"/>
            <a:t>Search for a Twitter page - Age UK London or Mayor of London or other </a:t>
          </a:r>
        </a:p>
      </dgm:t>
    </dgm:pt>
    <dgm:pt modelId="{D6C77D1B-DC17-4634-9316-612ED7BC3A73}" type="parTrans" cxnId="{642193E8-EC95-4A5E-9B43-CED9BFB5FC26}">
      <dgm:prSet/>
      <dgm:spPr/>
      <dgm:t>
        <a:bodyPr/>
        <a:lstStyle/>
        <a:p>
          <a:endParaRPr lang="en-US"/>
        </a:p>
      </dgm:t>
    </dgm:pt>
    <dgm:pt modelId="{724F8BFF-2A47-49BB-B1FE-E30335F5FA2F}" type="sibTrans" cxnId="{642193E8-EC95-4A5E-9B43-CED9BFB5FC26}">
      <dgm:prSet/>
      <dgm:spPr/>
      <dgm:t>
        <a:bodyPr/>
        <a:lstStyle/>
        <a:p>
          <a:endParaRPr lang="en-US"/>
        </a:p>
      </dgm:t>
    </dgm:pt>
    <dgm:pt modelId="{D89C2F1B-3469-4FAA-B027-E80E84454C17}">
      <dgm:prSet/>
      <dgm:spPr/>
      <dgm:t>
        <a:bodyPr/>
        <a:lstStyle/>
        <a:p>
          <a:r>
            <a:rPr lang="en-US"/>
            <a:t>Follow</a:t>
          </a:r>
        </a:p>
      </dgm:t>
    </dgm:pt>
    <dgm:pt modelId="{5BD70CF8-036D-41C7-A99C-9DE9FF53003D}" type="parTrans" cxnId="{752F5587-6910-4B12-BABA-412776DF39F4}">
      <dgm:prSet/>
      <dgm:spPr/>
      <dgm:t>
        <a:bodyPr/>
        <a:lstStyle/>
        <a:p>
          <a:endParaRPr lang="en-US"/>
        </a:p>
      </dgm:t>
    </dgm:pt>
    <dgm:pt modelId="{9FD3EA25-9611-4E33-89BF-4630639498C1}" type="sibTrans" cxnId="{752F5587-6910-4B12-BABA-412776DF39F4}">
      <dgm:prSet/>
      <dgm:spPr/>
      <dgm:t>
        <a:bodyPr/>
        <a:lstStyle/>
        <a:p>
          <a:endParaRPr lang="en-US"/>
        </a:p>
      </dgm:t>
    </dgm:pt>
    <dgm:pt modelId="{4DD67016-FF6D-4993-9928-AE6E5CC7AF6C}">
      <dgm:prSet/>
      <dgm:spPr/>
      <dgm:t>
        <a:bodyPr/>
        <a:lstStyle/>
        <a:p>
          <a:r>
            <a:rPr lang="en-US"/>
            <a:t>Follow a page </a:t>
          </a:r>
        </a:p>
      </dgm:t>
    </dgm:pt>
    <dgm:pt modelId="{FC2398DD-F9D4-4F4D-89A7-37DE0F9DA97F}" type="parTrans" cxnId="{8AFCFC9F-3782-4142-998C-622B40A7EF15}">
      <dgm:prSet/>
      <dgm:spPr/>
      <dgm:t>
        <a:bodyPr/>
        <a:lstStyle/>
        <a:p>
          <a:endParaRPr lang="en-US"/>
        </a:p>
      </dgm:t>
    </dgm:pt>
    <dgm:pt modelId="{5D6CF77D-D0E1-4971-9A35-FD1864EAD75D}" type="sibTrans" cxnId="{8AFCFC9F-3782-4142-998C-622B40A7EF15}">
      <dgm:prSet/>
      <dgm:spPr/>
      <dgm:t>
        <a:bodyPr/>
        <a:lstStyle/>
        <a:p>
          <a:endParaRPr lang="en-US"/>
        </a:p>
      </dgm:t>
    </dgm:pt>
    <dgm:pt modelId="{291AF870-4A50-48E9-8ABC-A627CAEC4420}">
      <dgm:prSet/>
      <dgm:spPr/>
      <dgm:t>
        <a:bodyPr/>
        <a:lstStyle/>
        <a:p>
          <a:r>
            <a:rPr lang="en-US"/>
            <a:t>Like</a:t>
          </a:r>
        </a:p>
      </dgm:t>
    </dgm:pt>
    <dgm:pt modelId="{7097CA11-577B-4424-B487-FF6202EA02D4}" type="parTrans" cxnId="{F9F075CD-47C5-4A78-8CD3-0649BCD565E8}">
      <dgm:prSet/>
      <dgm:spPr/>
      <dgm:t>
        <a:bodyPr/>
        <a:lstStyle/>
        <a:p>
          <a:endParaRPr lang="en-US"/>
        </a:p>
      </dgm:t>
    </dgm:pt>
    <dgm:pt modelId="{2577D19C-BD42-4DD8-BEC1-EF30865C55DB}" type="sibTrans" cxnId="{F9F075CD-47C5-4A78-8CD3-0649BCD565E8}">
      <dgm:prSet/>
      <dgm:spPr/>
      <dgm:t>
        <a:bodyPr/>
        <a:lstStyle/>
        <a:p>
          <a:endParaRPr lang="en-US"/>
        </a:p>
      </dgm:t>
    </dgm:pt>
    <dgm:pt modelId="{8E5BA433-9EE2-4226-942A-888D912B335E}">
      <dgm:prSet/>
      <dgm:spPr/>
      <dgm:t>
        <a:bodyPr/>
        <a:lstStyle/>
        <a:p>
          <a:r>
            <a:rPr lang="en-US"/>
            <a:t>Like or retweet a post </a:t>
          </a:r>
        </a:p>
      </dgm:t>
    </dgm:pt>
    <dgm:pt modelId="{C0539984-236D-4904-9438-F70009926BA1}" type="parTrans" cxnId="{AD97DCE8-4A98-4ACE-9F91-CE4FA03E8F1E}">
      <dgm:prSet/>
      <dgm:spPr/>
      <dgm:t>
        <a:bodyPr/>
        <a:lstStyle/>
        <a:p>
          <a:endParaRPr lang="en-US"/>
        </a:p>
      </dgm:t>
    </dgm:pt>
    <dgm:pt modelId="{64E7FA0C-56E9-4984-9486-1D8678269040}" type="sibTrans" cxnId="{AD97DCE8-4A98-4ACE-9F91-CE4FA03E8F1E}">
      <dgm:prSet/>
      <dgm:spPr/>
      <dgm:t>
        <a:bodyPr/>
        <a:lstStyle/>
        <a:p>
          <a:endParaRPr lang="en-US"/>
        </a:p>
      </dgm:t>
    </dgm:pt>
    <dgm:pt modelId="{05F7B788-B1F8-4382-9C33-DEFA1C48FF3F}" type="pres">
      <dgm:prSet presAssocID="{9D4E4FC2-DBD4-4209-88E1-BD4DC26E6B5E}" presName="Name0" presStyleCnt="0">
        <dgm:presLayoutVars>
          <dgm:dir/>
          <dgm:animLvl val="lvl"/>
          <dgm:resizeHandles val="exact"/>
        </dgm:presLayoutVars>
      </dgm:prSet>
      <dgm:spPr/>
    </dgm:pt>
    <dgm:pt modelId="{CE0DEBA0-FBD7-46F4-9663-80D77EB62042}" type="pres">
      <dgm:prSet presAssocID="{D765C180-C8D0-4561-A49E-161279222F58}" presName="composite" presStyleCnt="0"/>
      <dgm:spPr/>
    </dgm:pt>
    <dgm:pt modelId="{2BAB4ED8-F14B-42F5-B4DB-090CE7ACCE19}" type="pres">
      <dgm:prSet presAssocID="{D765C180-C8D0-4561-A49E-161279222F58}" presName="parTx" presStyleLbl="alignNode1" presStyleIdx="0" presStyleCnt="3">
        <dgm:presLayoutVars>
          <dgm:chMax val="0"/>
          <dgm:chPref val="0"/>
        </dgm:presLayoutVars>
      </dgm:prSet>
      <dgm:spPr/>
    </dgm:pt>
    <dgm:pt modelId="{203DE366-2424-4341-B9AA-6BA3E01D8056}" type="pres">
      <dgm:prSet presAssocID="{D765C180-C8D0-4561-A49E-161279222F58}" presName="desTx" presStyleLbl="alignAccFollowNode1" presStyleIdx="0" presStyleCnt="3">
        <dgm:presLayoutVars/>
      </dgm:prSet>
      <dgm:spPr/>
    </dgm:pt>
    <dgm:pt modelId="{C209DEEC-941A-4741-BF18-F7F4D4AD3E4E}" type="pres">
      <dgm:prSet presAssocID="{433CADED-C577-4C3E-86E3-B9AD232F8BCF}" presName="space" presStyleCnt="0"/>
      <dgm:spPr/>
    </dgm:pt>
    <dgm:pt modelId="{D3A822F2-60D1-4C37-9979-913610B6F3CA}" type="pres">
      <dgm:prSet presAssocID="{D89C2F1B-3469-4FAA-B027-E80E84454C17}" presName="composite" presStyleCnt="0"/>
      <dgm:spPr/>
    </dgm:pt>
    <dgm:pt modelId="{86787774-4D3E-4675-BB17-452B7835A040}" type="pres">
      <dgm:prSet presAssocID="{D89C2F1B-3469-4FAA-B027-E80E84454C17}" presName="parTx" presStyleLbl="alignNode1" presStyleIdx="1" presStyleCnt="3">
        <dgm:presLayoutVars>
          <dgm:chMax val="0"/>
          <dgm:chPref val="0"/>
        </dgm:presLayoutVars>
      </dgm:prSet>
      <dgm:spPr/>
    </dgm:pt>
    <dgm:pt modelId="{2CA66D31-B4B5-412C-809E-64968F79238B}" type="pres">
      <dgm:prSet presAssocID="{D89C2F1B-3469-4FAA-B027-E80E84454C17}" presName="desTx" presStyleLbl="alignAccFollowNode1" presStyleIdx="1" presStyleCnt="3">
        <dgm:presLayoutVars/>
      </dgm:prSet>
      <dgm:spPr/>
    </dgm:pt>
    <dgm:pt modelId="{40919E0D-6E62-4F69-BBBC-AF948894BB7E}" type="pres">
      <dgm:prSet presAssocID="{9FD3EA25-9611-4E33-89BF-4630639498C1}" presName="space" presStyleCnt="0"/>
      <dgm:spPr/>
    </dgm:pt>
    <dgm:pt modelId="{661C9353-9564-4B27-9D4A-52B9E74EF725}" type="pres">
      <dgm:prSet presAssocID="{291AF870-4A50-48E9-8ABC-A627CAEC4420}" presName="composite" presStyleCnt="0"/>
      <dgm:spPr/>
    </dgm:pt>
    <dgm:pt modelId="{BFE70072-155C-40D4-9DB4-D7DFD2DCFA25}" type="pres">
      <dgm:prSet presAssocID="{291AF870-4A50-48E9-8ABC-A627CAEC4420}" presName="parTx" presStyleLbl="alignNode1" presStyleIdx="2" presStyleCnt="3">
        <dgm:presLayoutVars>
          <dgm:chMax val="0"/>
          <dgm:chPref val="0"/>
        </dgm:presLayoutVars>
      </dgm:prSet>
      <dgm:spPr/>
    </dgm:pt>
    <dgm:pt modelId="{293098AA-80FF-46C7-9941-AAE4E4DFA965}" type="pres">
      <dgm:prSet presAssocID="{291AF870-4A50-48E9-8ABC-A627CAEC4420}" presName="desTx" presStyleLbl="alignAccFollowNode1" presStyleIdx="2" presStyleCnt="3">
        <dgm:presLayoutVars/>
      </dgm:prSet>
      <dgm:spPr/>
    </dgm:pt>
  </dgm:ptLst>
  <dgm:cxnLst>
    <dgm:cxn modelId="{65ADD06F-67A9-4E48-8110-7B64C2641F86}" type="presOf" srcId="{4DD67016-FF6D-4993-9928-AE6E5CC7AF6C}" destId="{2CA66D31-B4B5-412C-809E-64968F79238B}" srcOrd="0" destOrd="0" presId="urn:microsoft.com/office/officeart/2016/7/layout/HorizontalActionList"/>
    <dgm:cxn modelId="{752F5587-6910-4B12-BABA-412776DF39F4}" srcId="{9D4E4FC2-DBD4-4209-88E1-BD4DC26E6B5E}" destId="{D89C2F1B-3469-4FAA-B027-E80E84454C17}" srcOrd="1" destOrd="0" parTransId="{5BD70CF8-036D-41C7-A99C-9DE9FF53003D}" sibTransId="{9FD3EA25-9611-4E33-89BF-4630639498C1}"/>
    <dgm:cxn modelId="{8AFCFC9F-3782-4142-998C-622B40A7EF15}" srcId="{D89C2F1B-3469-4FAA-B027-E80E84454C17}" destId="{4DD67016-FF6D-4993-9928-AE6E5CC7AF6C}" srcOrd="0" destOrd="0" parTransId="{FC2398DD-F9D4-4F4D-89A7-37DE0F9DA97F}" sibTransId="{5D6CF77D-D0E1-4971-9A35-FD1864EAD75D}"/>
    <dgm:cxn modelId="{445D2AA5-2B11-4034-B376-DE385C0B674A}" type="presOf" srcId="{D765C180-C8D0-4561-A49E-161279222F58}" destId="{2BAB4ED8-F14B-42F5-B4DB-090CE7ACCE19}" srcOrd="0" destOrd="0" presId="urn:microsoft.com/office/officeart/2016/7/layout/HorizontalActionList"/>
    <dgm:cxn modelId="{D9AF02A7-0921-4346-84CD-5014096D5853}" type="presOf" srcId="{62503511-20A3-4CBB-ACE0-BE2E6AADE733}" destId="{203DE366-2424-4341-B9AA-6BA3E01D8056}" srcOrd="0" destOrd="0" presId="urn:microsoft.com/office/officeart/2016/7/layout/HorizontalActionList"/>
    <dgm:cxn modelId="{7A78AFAB-B863-4721-9084-332F1319F1B8}" type="presOf" srcId="{8E5BA433-9EE2-4226-942A-888D912B335E}" destId="{293098AA-80FF-46C7-9941-AAE4E4DFA965}" srcOrd="0" destOrd="0" presId="urn:microsoft.com/office/officeart/2016/7/layout/HorizontalActionList"/>
    <dgm:cxn modelId="{FA8802C8-B45B-4A8F-A2D6-FACAF9782209}" type="presOf" srcId="{291AF870-4A50-48E9-8ABC-A627CAEC4420}" destId="{BFE70072-155C-40D4-9DB4-D7DFD2DCFA25}" srcOrd="0" destOrd="0" presId="urn:microsoft.com/office/officeart/2016/7/layout/HorizontalActionList"/>
    <dgm:cxn modelId="{F9F075CD-47C5-4A78-8CD3-0649BCD565E8}" srcId="{9D4E4FC2-DBD4-4209-88E1-BD4DC26E6B5E}" destId="{291AF870-4A50-48E9-8ABC-A627CAEC4420}" srcOrd="2" destOrd="0" parTransId="{7097CA11-577B-4424-B487-FF6202EA02D4}" sibTransId="{2577D19C-BD42-4DD8-BEC1-EF30865C55DB}"/>
    <dgm:cxn modelId="{7CB480D5-ADC6-437F-8DB0-5347CB4E3768}" type="presOf" srcId="{D89C2F1B-3469-4FAA-B027-E80E84454C17}" destId="{86787774-4D3E-4675-BB17-452B7835A040}" srcOrd="0" destOrd="0" presId="urn:microsoft.com/office/officeart/2016/7/layout/HorizontalActionList"/>
    <dgm:cxn modelId="{642193E8-EC95-4A5E-9B43-CED9BFB5FC26}" srcId="{D765C180-C8D0-4561-A49E-161279222F58}" destId="{62503511-20A3-4CBB-ACE0-BE2E6AADE733}" srcOrd="0" destOrd="0" parTransId="{D6C77D1B-DC17-4634-9316-612ED7BC3A73}" sibTransId="{724F8BFF-2A47-49BB-B1FE-E30335F5FA2F}"/>
    <dgm:cxn modelId="{AD97DCE8-4A98-4ACE-9F91-CE4FA03E8F1E}" srcId="{291AF870-4A50-48E9-8ABC-A627CAEC4420}" destId="{8E5BA433-9EE2-4226-942A-888D912B335E}" srcOrd="0" destOrd="0" parTransId="{C0539984-236D-4904-9438-F70009926BA1}" sibTransId="{64E7FA0C-56E9-4984-9486-1D8678269040}"/>
    <dgm:cxn modelId="{27D232F6-1E12-4181-BDC3-26FF14CD47E2}" srcId="{9D4E4FC2-DBD4-4209-88E1-BD4DC26E6B5E}" destId="{D765C180-C8D0-4561-A49E-161279222F58}" srcOrd="0" destOrd="0" parTransId="{7F287C60-8C62-42EF-834B-EDD379CC64AF}" sibTransId="{433CADED-C577-4C3E-86E3-B9AD232F8BCF}"/>
    <dgm:cxn modelId="{938C27FC-D074-4635-841A-AF9C9E0C34E6}" type="presOf" srcId="{9D4E4FC2-DBD4-4209-88E1-BD4DC26E6B5E}" destId="{05F7B788-B1F8-4382-9C33-DEFA1C48FF3F}" srcOrd="0" destOrd="0" presId="urn:microsoft.com/office/officeart/2016/7/layout/HorizontalActionList"/>
    <dgm:cxn modelId="{E8521560-CFBF-440E-94FB-6EC0C2536146}" type="presParOf" srcId="{05F7B788-B1F8-4382-9C33-DEFA1C48FF3F}" destId="{CE0DEBA0-FBD7-46F4-9663-80D77EB62042}" srcOrd="0" destOrd="0" presId="urn:microsoft.com/office/officeart/2016/7/layout/HorizontalActionList"/>
    <dgm:cxn modelId="{DB74CFDC-2E68-48FA-9FE1-6B8ED67AF255}" type="presParOf" srcId="{CE0DEBA0-FBD7-46F4-9663-80D77EB62042}" destId="{2BAB4ED8-F14B-42F5-B4DB-090CE7ACCE19}" srcOrd="0" destOrd="0" presId="urn:microsoft.com/office/officeart/2016/7/layout/HorizontalActionList"/>
    <dgm:cxn modelId="{51FD88D4-F37D-4432-AD04-E0EE4CA9F365}" type="presParOf" srcId="{CE0DEBA0-FBD7-46F4-9663-80D77EB62042}" destId="{203DE366-2424-4341-B9AA-6BA3E01D8056}" srcOrd="1" destOrd="0" presId="urn:microsoft.com/office/officeart/2016/7/layout/HorizontalActionList"/>
    <dgm:cxn modelId="{7D8C5079-0981-48A6-87D4-E1A04D638D41}" type="presParOf" srcId="{05F7B788-B1F8-4382-9C33-DEFA1C48FF3F}" destId="{C209DEEC-941A-4741-BF18-F7F4D4AD3E4E}" srcOrd="1" destOrd="0" presId="urn:microsoft.com/office/officeart/2016/7/layout/HorizontalActionList"/>
    <dgm:cxn modelId="{3526CFD1-CE67-45DF-819E-18EC57AA0F78}" type="presParOf" srcId="{05F7B788-B1F8-4382-9C33-DEFA1C48FF3F}" destId="{D3A822F2-60D1-4C37-9979-913610B6F3CA}" srcOrd="2" destOrd="0" presId="urn:microsoft.com/office/officeart/2016/7/layout/HorizontalActionList"/>
    <dgm:cxn modelId="{0348D383-254B-46A5-B80C-66C7981D1AF4}" type="presParOf" srcId="{D3A822F2-60D1-4C37-9979-913610B6F3CA}" destId="{86787774-4D3E-4675-BB17-452B7835A040}" srcOrd="0" destOrd="0" presId="urn:microsoft.com/office/officeart/2016/7/layout/HorizontalActionList"/>
    <dgm:cxn modelId="{E68D1C86-1BFB-48B5-AC35-A4B109420842}" type="presParOf" srcId="{D3A822F2-60D1-4C37-9979-913610B6F3CA}" destId="{2CA66D31-B4B5-412C-809E-64968F79238B}" srcOrd="1" destOrd="0" presId="urn:microsoft.com/office/officeart/2016/7/layout/HorizontalActionList"/>
    <dgm:cxn modelId="{BD381854-C260-4C90-AF77-C41C8A998E18}" type="presParOf" srcId="{05F7B788-B1F8-4382-9C33-DEFA1C48FF3F}" destId="{40919E0D-6E62-4F69-BBBC-AF948894BB7E}" srcOrd="3" destOrd="0" presId="urn:microsoft.com/office/officeart/2016/7/layout/HorizontalActionList"/>
    <dgm:cxn modelId="{76FA7876-A559-4D9F-82CE-15D4FC19C774}" type="presParOf" srcId="{05F7B788-B1F8-4382-9C33-DEFA1C48FF3F}" destId="{661C9353-9564-4B27-9D4A-52B9E74EF725}" srcOrd="4" destOrd="0" presId="urn:microsoft.com/office/officeart/2016/7/layout/HorizontalActionList"/>
    <dgm:cxn modelId="{D5C2B700-6B40-4576-83D2-D1E42CF5D8F9}" type="presParOf" srcId="{661C9353-9564-4B27-9D4A-52B9E74EF725}" destId="{BFE70072-155C-40D4-9DB4-D7DFD2DCFA25}" srcOrd="0" destOrd="0" presId="urn:microsoft.com/office/officeart/2016/7/layout/HorizontalActionList"/>
    <dgm:cxn modelId="{4C79DFFE-B510-467A-8D5B-61745A137977}" type="presParOf" srcId="{661C9353-9564-4B27-9D4A-52B9E74EF725}" destId="{293098AA-80FF-46C7-9941-AAE4E4DFA965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5B4950-65C2-474D-9078-A97AEEC9B30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09D287-0995-4F48-8A43-4A56D71F4643}">
      <dgm:prSet/>
      <dgm:spPr/>
      <dgm:t>
        <a:bodyPr/>
        <a:lstStyle/>
        <a:p>
          <a:r>
            <a:rPr lang="en-GB"/>
            <a:t>Like a Facebook page</a:t>
          </a:r>
          <a:endParaRPr lang="en-US"/>
        </a:p>
      </dgm:t>
    </dgm:pt>
    <dgm:pt modelId="{CBB4665D-863C-4D66-A7DF-86CF424DBC6A}" type="parTrans" cxnId="{5732FBCF-FF97-45A7-AD0A-F6B34B086802}">
      <dgm:prSet/>
      <dgm:spPr/>
      <dgm:t>
        <a:bodyPr/>
        <a:lstStyle/>
        <a:p>
          <a:endParaRPr lang="en-US"/>
        </a:p>
      </dgm:t>
    </dgm:pt>
    <dgm:pt modelId="{7D4AEEE7-0F70-43A8-BA43-B91F563EEA35}" type="sibTrans" cxnId="{5732FBCF-FF97-45A7-AD0A-F6B34B086802}">
      <dgm:prSet/>
      <dgm:spPr/>
      <dgm:t>
        <a:bodyPr/>
        <a:lstStyle/>
        <a:p>
          <a:endParaRPr lang="en-US"/>
        </a:p>
      </dgm:t>
    </dgm:pt>
    <dgm:pt modelId="{71B8F754-E451-4349-9C97-A526AD77B27C}">
      <dgm:prSet/>
      <dgm:spPr/>
      <dgm:t>
        <a:bodyPr/>
        <a:lstStyle/>
        <a:p>
          <a:r>
            <a:rPr lang="en-GB"/>
            <a:t>Share a post</a:t>
          </a:r>
          <a:endParaRPr lang="en-US"/>
        </a:p>
      </dgm:t>
    </dgm:pt>
    <dgm:pt modelId="{8D913D3C-FA21-4731-8DD2-AA5DD4550E9A}" type="parTrans" cxnId="{C55F2A33-F021-45B2-90FA-3EAE2AC14B5B}">
      <dgm:prSet/>
      <dgm:spPr/>
      <dgm:t>
        <a:bodyPr/>
        <a:lstStyle/>
        <a:p>
          <a:endParaRPr lang="en-US"/>
        </a:p>
      </dgm:t>
    </dgm:pt>
    <dgm:pt modelId="{5D5A6C52-3025-44DA-B9C9-CFAC6A2BDB0E}" type="sibTrans" cxnId="{C55F2A33-F021-45B2-90FA-3EAE2AC14B5B}">
      <dgm:prSet/>
      <dgm:spPr/>
      <dgm:t>
        <a:bodyPr/>
        <a:lstStyle/>
        <a:p>
          <a:endParaRPr lang="en-US"/>
        </a:p>
      </dgm:t>
    </dgm:pt>
    <dgm:pt modelId="{DE9A660A-F9E2-4782-9692-6B92BC0E30F7}">
      <dgm:prSet/>
      <dgm:spPr/>
      <dgm:t>
        <a:bodyPr/>
        <a:lstStyle/>
        <a:p>
          <a:r>
            <a:rPr lang="en-GB"/>
            <a:t>Comment on a post </a:t>
          </a:r>
          <a:endParaRPr lang="en-US"/>
        </a:p>
      </dgm:t>
    </dgm:pt>
    <dgm:pt modelId="{BCFFC355-C59D-43D0-92C2-5DF70BDE2E85}" type="parTrans" cxnId="{157527B2-B61B-4D14-A5A0-EE5C1E75B91E}">
      <dgm:prSet/>
      <dgm:spPr/>
      <dgm:t>
        <a:bodyPr/>
        <a:lstStyle/>
        <a:p>
          <a:endParaRPr lang="en-US"/>
        </a:p>
      </dgm:t>
    </dgm:pt>
    <dgm:pt modelId="{67930915-4F5D-47AF-9786-F9E62A09E075}" type="sibTrans" cxnId="{157527B2-B61B-4D14-A5A0-EE5C1E75B91E}">
      <dgm:prSet/>
      <dgm:spPr/>
      <dgm:t>
        <a:bodyPr/>
        <a:lstStyle/>
        <a:p>
          <a:endParaRPr lang="en-US"/>
        </a:p>
      </dgm:t>
    </dgm:pt>
    <dgm:pt modelId="{E93FCD95-C5FF-46C2-AE48-956DA6452CB2}">
      <dgm:prSet/>
      <dgm:spPr/>
      <dgm:t>
        <a:bodyPr/>
        <a:lstStyle/>
        <a:p>
          <a:r>
            <a:rPr lang="en-GB"/>
            <a:t>Suggestions / improvements</a:t>
          </a:r>
          <a:endParaRPr lang="en-US"/>
        </a:p>
      </dgm:t>
    </dgm:pt>
    <dgm:pt modelId="{69CE25F7-0156-4FB9-80B1-0F11B33BDA4C}" type="parTrans" cxnId="{68E5D946-A3B6-4076-9055-B1AC02F07903}">
      <dgm:prSet/>
      <dgm:spPr/>
      <dgm:t>
        <a:bodyPr/>
        <a:lstStyle/>
        <a:p>
          <a:endParaRPr lang="en-US"/>
        </a:p>
      </dgm:t>
    </dgm:pt>
    <dgm:pt modelId="{57769BFD-E817-40BB-ADAC-80DBDAD779D2}" type="sibTrans" cxnId="{68E5D946-A3B6-4076-9055-B1AC02F07903}">
      <dgm:prSet/>
      <dgm:spPr/>
      <dgm:t>
        <a:bodyPr/>
        <a:lstStyle/>
        <a:p>
          <a:endParaRPr lang="en-US"/>
        </a:p>
      </dgm:t>
    </dgm:pt>
    <dgm:pt modelId="{D699B9FA-7011-43BB-9D66-1C7AB31BCE61}" type="pres">
      <dgm:prSet presAssocID="{445B4950-65C2-474D-9078-A97AEEC9B3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7F08DB-1348-4156-994D-2B0CD95D3D12}" type="pres">
      <dgm:prSet presAssocID="{FA09D287-0995-4F48-8A43-4A56D71F4643}" presName="hierRoot1" presStyleCnt="0"/>
      <dgm:spPr/>
    </dgm:pt>
    <dgm:pt modelId="{303771A3-E6B2-4C82-A311-8939E2715B76}" type="pres">
      <dgm:prSet presAssocID="{FA09D287-0995-4F48-8A43-4A56D71F4643}" presName="composite" presStyleCnt="0"/>
      <dgm:spPr/>
    </dgm:pt>
    <dgm:pt modelId="{08BBBD64-2F0F-4361-8310-71E7B233B2A8}" type="pres">
      <dgm:prSet presAssocID="{FA09D287-0995-4F48-8A43-4A56D71F4643}" presName="background" presStyleLbl="node0" presStyleIdx="0" presStyleCnt="4"/>
      <dgm:spPr/>
    </dgm:pt>
    <dgm:pt modelId="{CA428210-C5E4-43C6-9E1E-9ADC61DB66F0}" type="pres">
      <dgm:prSet presAssocID="{FA09D287-0995-4F48-8A43-4A56D71F4643}" presName="text" presStyleLbl="fgAcc0" presStyleIdx="0" presStyleCnt="4">
        <dgm:presLayoutVars>
          <dgm:chPref val="3"/>
        </dgm:presLayoutVars>
      </dgm:prSet>
      <dgm:spPr/>
    </dgm:pt>
    <dgm:pt modelId="{8D3B8143-0512-4E26-AC7B-032AF7FD8786}" type="pres">
      <dgm:prSet presAssocID="{FA09D287-0995-4F48-8A43-4A56D71F4643}" presName="hierChild2" presStyleCnt="0"/>
      <dgm:spPr/>
    </dgm:pt>
    <dgm:pt modelId="{19CBBFE6-CF2E-466D-82E3-4DB95C5C0693}" type="pres">
      <dgm:prSet presAssocID="{71B8F754-E451-4349-9C97-A526AD77B27C}" presName="hierRoot1" presStyleCnt="0"/>
      <dgm:spPr/>
    </dgm:pt>
    <dgm:pt modelId="{A3A4C313-BA88-4127-8596-39EBD40DE095}" type="pres">
      <dgm:prSet presAssocID="{71B8F754-E451-4349-9C97-A526AD77B27C}" presName="composite" presStyleCnt="0"/>
      <dgm:spPr/>
    </dgm:pt>
    <dgm:pt modelId="{7C87D765-3EE0-4EE3-A5C6-21BD06FF4816}" type="pres">
      <dgm:prSet presAssocID="{71B8F754-E451-4349-9C97-A526AD77B27C}" presName="background" presStyleLbl="node0" presStyleIdx="1" presStyleCnt="4"/>
      <dgm:spPr/>
    </dgm:pt>
    <dgm:pt modelId="{183FFB6C-BD60-4679-ABE3-698800D7FA9C}" type="pres">
      <dgm:prSet presAssocID="{71B8F754-E451-4349-9C97-A526AD77B27C}" presName="text" presStyleLbl="fgAcc0" presStyleIdx="1" presStyleCnt="4">
        <dgm:presLayoutVars>
          <dgm:chPref val="3"/>
        </dgm:presLayoutVars>
      </dgm:prSet>
      <dgm:spPr/>
    </dgm:pt>
    <dgm:pt modelId="{9031183A-9BED-4896-981E-705C2626AE5D}" type="pres">
      <dgm:prSet presAssocID="{71B8F754-E451-4349-9C97-A526AD77B27C}" presName="hierChild2" presStyleCnt="0"/>
      <dgm:spPr/>
    </dgm:pt>
    <dgm:pt modelId="{0CAC36A0-B432-41ED-9574-FA5DD953AD92}" type="pres">
      <dgm:prSet presAssocID="{DE9A660A-F9E2-4782-9692-6B92BC0E30F7}" presName="hierRoot1" presStyleCnt="0"/>
      <dgm:spPr/>
    </dgm:pt>
    <dgm:pt modelId="{03D61AC9-66E0-4AA8-84A2-2893ADB08387}" type="pres">
      <dgm:prSet presAssocID="{DE9A660A-F9E2-4782-9692-6B92BC0E30F7}" presName="composite" presStyleCnt="0"/>
      <dgm:spPr/>
    </dgm:pt>
    <dgm:pt modelId="{6E7BBF48-83E2-436D-8B2F-0443F82D2513}" type="pres">
      <dgm:prSet presAssocID="{DE9A660A-F9E2-4782-9692-6B92BC0E30F7}" presName="background" presStyleLbl="node0" presStyleIdx="2" presStyleCnt="4"/>
      <dgm:spPr/>
    </dgm:pt>
    <dgm:pt modelId="{F94EDBE8-E280-4170-91D5-966F50564A7B}" type="pres">
      <dgm:prSet presAssocID="{DE9A660A-F9E2-4782-9692-6B92BC0E30F7}" presName="text" presStyleLbl="fgAcc0" presStyleIdx="2" presStyleCnt="4">
        <dgm:presLayoutVars>
          <dgm:chPref val="3"/>
        </dgm:presLayoutVars>
      </dgm:prSet>
      <dgm:spPr/>
    </dgm:pt>
    <dgm:pt modelId="{C372CC17-4216-462F-8956-6EAB314FD175}" type="pres">
      <dgm:prSet presAssocID="{DE9A660A-F9E2-4782-9692-6B92BC0E30F7}" presName="hierChild2" presStyleCnt="0"/>
      <dgm:spPr/>
    </dgm:pt>
    <dgm:pt modelId="{C3C7A087-A610-4510-AFAF-29B3CBC0A31E}" type="pres">
      <dgm:prSet presAssocID="{E93FCD95-C5FF-46C2-AE48-956DA6452CB2}" presName="hierRoot1" presStyleCnt="0"/>
      <dgm:spPr/>
    </dgm:pt>
    <dgm:pt modelId="{478C148D-3C6A-46A5-B337-0FC8281E0A2D}" type="pres">
      <dgm:prSet presAssocID="{E93FCD95-C5FF-46C2-AE48-956DA6452CB2}" presName="composite" presStyleCnt="0"/>
      <dgm:spPr/>
    </dgm:pt>
    <dgm:pt modelId="{5CE020B4-7429-4221-B8F6-0DE888E5D0B7}" type="pres">
      <dgm:prSet presAssocID="{E93FCD95-C5FF-46C2-AE48-956DA6452CB2}" presName="background" presStyleLbl="node0" presStyleIdx="3" presStyleCnt="4"/>
      <dgm:spPr/>
    </dgm:pt>
    <dgm:pt modelId="{F4177EC2-BDE7-4D02-862F-265F518FAE23}" type="pres">
      <dgm:prSet presAssocID="{E93FCD95-C5FF-46C2-AE48-956DA6452CB2}" presName="text" presStyleLbl="fgAcc0" presStyleIdx="3" presStyleCnt="4">
        <dgm:presLayoutVars>
          <dgm:chPref val="3"/>
        </dgm:presLayoutVars>
      </dgm:prSet>
      <dgm:spPr/>
    </dgm:pt>
    <dgm:pt modelId="{84428C93-080D-4C08-AA0A-6642A16BE693}" type="pres">
      <dgm:prSet presAssocID="{E93FCD95-C5FF-46C2-AE48-956DA6452CB2}" presName="hierChild2" presStyleCnt="0"/>
      <dgm:spPr/>
    </dgm:pt>
  </dgm:ptLst>
  <dgm:cxnLst>
    <dgm:cxn modelId="{C55F2A33-F021-45B2-90FA-3EAE2AC14B5B}" srcId="{445B4950-65C2-474D-9078-A97AEEC9B30C}" destId="{71B8F754-E451-4349-9C97-A526AD77B27C}" srcOrd="1" destOrd="0" parTransId="{8D913D3C-FA21-4731-8DD2-AA5DD4550E9A}" sibTransId="{5D5A6C52-3025-44DA-B9C9-CFAC6A2BDB0E}"/>
    <dgm:cxn modelId="{68E5D946-A3B6-4076-9055-B1AC02F07903}" srcId="{445B4950-65C2-474D-9078-A97AEEC9B30C}" destId="{E93FCD95-C5FF-46C2-AE48-956DA6452CB2}" srcOrd="3" destOrd="0" parTransId="{69CE25F7-0156-4FB9-80B1-0F11B33BDA4C}" sibTransId="{57769BFD-E817-40BB-ADAC-80DBDAD779D2}"/>
    <dgm:cxn modelId="{31F9934D-C811-45EC-BFC7-30592D059528}" type="presOf" srcId="{445B4950-65C2-474D-9078-A97AEEC9B30C}" destId="{D699B9FA-7011-43BB-9D66-1C7AB31BCE61}" srcOrd="0" destOrd="0" presId="urn:microsoft.com/office/officeart/2005/8/layout/hierarchy1"/>
    <dgm:cxn modelId="{3423FE51-C8B9-4C40-A819-247B01206E22}" type="presOf" srcId="{DE9A660A-F9E2-4782-9692-6B92BC0E30F7}" destId="{F94EDBE8-E280-4170-91D5-966F50564A7B}" srcOrd="0" destOrd="0" presId="urn:microsoft.com/office/officeart/2005/8/layout/hierarchy1"/>
    <dgm:cxn modelId="{5B8E6B53-C57A-4830-B657-653F5D01042D}" type="presOf" srcId="{E93FCD95-C5FF-46C2-AE48-956DA6452CB2}" destId="{F4177EC2-BDE7-4D02-862F-265F518FAE23}" srcOrd="0" destOrd="0" presId="urn:microsoft.com/office/officeart/2005/8/layout/hierarchy1"/>
    <dgm:cxn modelId="{5DE9D782-8040-4FC8-A62D-A0D92DD960E8}" type="presOf" srcId="{71B8F754-E451-4349-9C97-A526AD77B27C}" destId="{183FFB6C-BD60-4679-ABE3-698800D7FA9C}" srcOrd="0" destOrd="0" presId="urn:microsoft.com/office/officeart/2005/8/layout/hierarchy1"/>
    <dgm:cxn modelId="{157527B2-B61B-4D14-A5A0-EE5C1E75B91E}" srcId="{445B4950-65C2-474D-9078-A97AEEC9B30C}" destId="{DE9A660A-F9E2-4782-9692-6B92BC0E30F7}" srcOrd="2" destOrd="0" parTransId="{BCFFC355-C59D-43D0-92C2-5DF70BDE2E85}" sibTransId="{67930915-4F5D-47AF-9786-F9E62A09E075}"/>
    <dgm:cxn modelId="{5732FBCF-FF97-45A7-AD0A-F6B34B086802}" srcId="{445B4950-65C2-474D-9078-A97AEEC9B30C}" destId="{FA09D287-0995-4F48-8A43-4A56D71F4643}" srcOrd="0" destOrd="0" parTransId="{CBB4665D-863C-4D66-A7DF-86CF424DBC6A}" sibTransId="{7D4AEEE7-0F70-43A8-BA43-B91F563EEA35}"/>
    <dgm:cxn modelId="{760BFCE9-3E4D-4C91-8126-138B95D056FB}" type="presOf" srcId="{FA09D287-0995-4F48-8A43-4A56D71F4643}" destId="{CA428210-C5E4-43C6-9E1E-9ADC61DB66F0}" srcOrd="0" destOrd="0" presId="urn:microsoft.com/office/officeart/2005/8/layout/hierarchy1"/>
    <dgm:cxn modelId="{73E552B2-3139-408E-BF1A-C37824DA9073}" type="presParOf" srcId="{D699B9FA-7011-43BB-9D66-1C7AB31BCE61}" destId="{BC7F08DB-1348-4156-994D-2B0CD95D3D12}" srcOrd="0" destOrd="0" presId="urn:microsoft.com/office/officeart/2005/8/layout/hierarchy1"/>
    <dgm:cxn modelId="{255D3C9C-A6A2-46D5-BE81-1088A4C156B8}" type="presParOf" srcId="{BC7F08DB-1348-4156-994D-2B0CD95D3D12}" destId="{303771A3-E6B2-4C82-A311-8939E2715B76}" srcOrd="0" destOrd="0" presId="urn:microsoft.com/office/officeart/2005/8/layout/hierarchy1"/>
    <dgm:cxn modelId="{88ADBE2D-1132-4FA5-9657-84B09BABB843}" type="presParOf" srcId="{303771A3-E6B2-4C82-A311-8939E2715B76}" destId="{08BBBD64-2F0F-4361-8310-71E7B233B2A8}" srcOrd="0" destOrd="0" presId="urn:microsoft.com/office/officeart/2005/8/layout/hierarchy1"/>
    <dgm:cxn modelId="{50BEEFAF-2D97-4149-BD6E-51AFCFD9F0B9}" type="presParOf" srcId="{303771A3-E6B2-4C82-A311-8939E2715B76}" destId="{CA428210-C5E4-43C6-9E1E-9ADC61DB66F0}" srcOrd="1" destOrd="0" presId="urn:microsoft.com/office/officeart/2005/8/layout/hierarchy1"/>
    <dgm:cxn modelId="{0037B00C-0513-4FF1-BAEF-11E0EF5E10EE}" type="presParOf" srcId="{BC7F08DB-1348-4156-994D-2B0CD95D3D12}" destId="{8D3B8143-0512-4E26-AC7B-032AF7FD8786}" srcOrd="1" destOrd="0" presId="urn:microsoft.com/office/officeart/2005/8/layout/hierarchy1"/>
    <dgm:cxn modelId="{61B4BD3E-8EB1-49AC-8CF4-63E469ACA94D}" type="presParOf" srcId="{D699B9FA-7011-43BB-9D66-1C7AB31BCE61}" destId="{19CBBFE6-CF2E-466D-82E3-4DB95C5C0693}" srcOrd="1" destOrd="0" presId="urn:microsoft.com/office/officeart/2005/8/layout/hierarchy1"/>
    <dgm:cxn modelId="{41A2CFCD-C8CF-420A-9CB3-C21428F5DD96}" type="presParOf" srcId="{19CBBFE6-CF2E-466D-82E3-4DB95C5C0693}" destId="{A3A4C313-BA88-4127-8596-39EBD40DE095}" srcOrd="0" destOrd="0" presId="urn:microsoft.com/office/officeart/2005/8/layout/hierarchy1"/>
    <dgm:cxn modelId="{D0120A7C-92CC-4DA9-A370-562835F3CC0C}" type="presParOf" srcId="{A3A4C313-BA88-4127-8596-39EBD40DE095}" destId="{7C87D765-3EE0-4EE3-A5C6-21BD06FF4816}" srcOrd="0" destOrd="0" presId="urn:microsoft.com/office/officeart/2005/8/layout/hierarchy1"/>
    <dgm:cxn modelId="{9FA805AA-31A4-44A3-93D9-E1EB6EF00B11}" type="presParOf" srcId="{A3A4C313-BA88-4127-8596-39EBD40DE095}" destId="{183FFB6C-BD60-4679-ABE3-698800D7FA9C}" srcOrd="1" destOrd="0" presId="urn:microsoft.com/office/officeart/2005/8/layout/hierarchy1"/>
    <dgm:cxn modelId="{5F0BA15C-777E-4715-B1F9-59AB77E13998}" type="presParOf" srcId="{19CBBFE6-CF2E-466D-82E3-4DB95C5C0693}" destId="{9031183A-9BED-4896-981E-705C2626AE5D}" srcOrd="1" destOrd="0" presId="urn:microsoft.com/office/officeart/2005/8/layout/hierarchy1"/>
    <dgm:cxn modelId="{6CDFD9C7-15B9-4E2A-8D44-09FD45FACB2A}" type="presParOf" srcId="{D699B9FA-7011-43BB-9D66-1C7AB31BCE61}" destId="{0CAC36A0-B432-41ED-9574-FA5DD953AD92}" srcOrd="2" destOrd="0" presId="urn:microsoft.com/office/officeart/2005/8/layout/hierarchy1"/>
    <dgm:cxn modelId="{C4EB8643-3ADD-4AA9-9B97-FF5C49F834CB}" type="presParOf" srcId="{0CAC36A0-B432-41ED-9574-FA5DD953AD92}" destId="{03D61AC9-66E0-4AA8-84A2-2893ADB08387}" srcOrd="0" destOrd="0" presId="urn:microsoft.com/office/officeart/2005/8/layout/hierarchy1"/>
    <dgm:cxn modelId="{5204466E-7515-4686-B965-4F9DC230344F}" type="presParOf" srcId="{03D61AC9-66E0-4AA8-84A2-2893ADB08387}" destId="{6E7BBF48-83E2-436D-8B2F-0443F82D2513}" srcOrd="0" destOrd="0" presId="urn:microsoft.com/office/officeart/2005/8/layout/hierarchy1"/>
    <dgm:cxn modelId="{C3E22363-4E3E-4D10-94F2-CF84E8CE20B8}" type="presParOf" srcId="{03D61AC9-66E0-4AA8-84A2-2893ADB08387}" destId="{F94EDBE8-E280-4170-91D5-966F50564A7B}" srcOrd="1" destOrd="0" presId="urn:microsoft.com/office/officeart/2005/8/layout/hierarchy1"/>
    <dgm:cxn modelId="{19E5E399-BE0B-47E1-A416-6FDA87CF82BE}" type="presParOf" srcId="{0CAC36A0-B432-41ED-9574-FA5DD953AD92}" destId="{C372CC17-4216-462F-8956-6EAB314FD175}" srcOrd="1" destOrd="0" presId="urn:microsoft.com/office/officeart/2005/8/layout/hierarchy1"/>
    <dgm:cxn modelId="{EBE809C6-A1BF-4F88-A4A5-A770BC16E5EB}" type="presParOf" srcId="{D699B9FA-7011-43BB-9D66-1C7AB31BCE61}" destId="{C3C7A087-A610-4510-AFAF-29B3CBC0A31E}" srcOrd="3" destOrd="0" presId="urn:microsoft.com/office/officeart/2005/8/layout/hierarchy1"/>
    <dgm:cxn modelId="{02D3EF69-B5BA-4251-88AD-36ADB8B26CED}" type="presParOf" srcId="{C3C7A087-A610-4510-AFAF-29B3CBC0A31E}" destId="{478C148D-3C6A-46A5-B337-0FC8281E0A2D}" srcOrd="0" destOrd="0" presId="urn:microsoft.com/office/officeart/2005/8/layout/hierarchy1"/>
    <dgm:cxn modelId="{B1D330D2-592B-4335-8089-7BEFE2E6CCA1}" type="presParOf" srcId="{478C148D-3C6A-46A5-B337-0FC8281E0A2D}" destId="{5CE020B4-7429-4221-B8F6-0DE888E5D0B7}" srcOrd="0" destOrd="0" presId="urn:microsoft.com/office/officeart/2005/8/layout/hierarchy1"/>
    <dgm:cxn modelId="{E7AFBF21-06FE-45AB-ABD9-2A7C7881B859}" type="presParOf" srcId="{478C148D-3C6A-46A5-B337-0FC8281E0A2D}" destId="{F4177EC2-BDE7-4D02-862F-265F518FAE23}" srcOrd="1" destOrd="0" presId="urn:microsoft.com/office/officeart/2005/8/layout/hierarchy1"/>
    <dgm:cxn modelId="{2C1E8095-7459-43D7-AB50-007765761BE0}" type="presParOf" srcId="{C3C7A087-A610-4510-AFAF-29B3CBC0A31E}" destId="{84428C93-080D-4C08-AA0A-6642A16BE6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E69CB-06E4-47BE-9B15-EF8745C31CA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D4B9DC-1827-4B86-921C-F5A4F7AEAFBF}">
      <dgm:prSet/>
      <dgm:spPr/>
      <dgm:t>
        <a:bodyPr/>
        <a:lstStyle/>
        <a:p>
          <a:r>
            <a:rPr lang="en-GB"/>
            <a:t>Age UK London</a:t>
          </a:r>
          <a:endParaRPr lang="en-US"/>
        </a:p>
      </dgm:t>
    </dgm:pt>
    <dgm:pt modelId="{095CAD1B-8AAA-4404-8F66-BA0DC8545539}" type="parTrans" cxnId="{D090C3BB-6EC7-4D28-B28A-78E4FAE163C5}">
      <dgm:prSet/>
      <dgm:spPr/>
      <dgm:t>
        <a:bodyPr/>
        <a:lstStyle/>
        <a:p>
          <a:endParaRPr lang="en-US"/>
        </a:p>
      </dgm:t>
    </dgm:pt>
    <dgm:pt modelId="{F4A43264-0680-402B-865C-AF231DBCD043}" type="sibTrans" cxnId="{D090C3BB-6EC7-4D28-B28A-78E4FAE163C5}">
      <dgm:prSet/>
      <dgm:spPr/>
      <dgm:t>
        <a:bodyPr/>
        <a:lstStyle/>
        <a:p>
          <a:endParaRPr lang="en-US"/>
        </a:p>
      </dgm:t>
    </dgm:pt>
    <dgm:pt modelId="{2FF8CDC6-42FB-428A-9A63-50D429E2E667}">
      <dgm:prSet/>
      <dgm:spPr/>
      <dgm:t>
        <a:bodyPr/>
        <a:lstStyle/>
        <a:p>
          <a:r>
            <a:rPr lang="en-GB"/>
            <a:t>Your local London borough Age UK</a:t>
          </a:r>
          <a:endParaRPr lang="en-US"/>
        </a:p>
      </dgm:t>
    </dgm:pt>
    <dgm:pt modelId="{0C429F07-B53E-4815-A223-8E7BC36ECDC9}" type="parTrans" cxnId="{8B0C8CCE-0A6B-4466-86AD-F237D226EA47}">
      <dgm:prSet/>
      <dgm:spPr/>
      <dgm:t>
        <a:bodyPr/>
        <a:lstStyle/>
        <a:p>
          <a:endParaRPr lang="en-US"/>
        </a:p>
      </dgm:t>
    </dgm:pt>
    <dgm:pt modelId="{6412E3F5-A6EF-4703-824B-8C0C9771A00E}" type="sibTrans" cxnId="{8B0C8CCE-0A6B-4466-86AD-F237D226EA47}">
      <dgm:prSet/>
      <dgm:spPr/>
      <dgm:t>
        <a:bodyPr/>
        <a:lstStyle/>
        <a:p>
          <a:endParaRPr lang="en-US"/>
        </a:p>
      </dgm:t>
    </dgm:pt>
    <dgm:pt modelId="{89DB8775-6931-4C97-ACDC-438FE15A6191}">
      <dgm:prSet/>
      <dgm:spPr/>
      <dgm:t>
        <a:bodyPr/>
        <a:lstStyle/>
        <a:p>
          <a:r>
            <a:rPr lang="en-GB"/>
            <a:t>Local press</a:t>
          </a:r>
          <a:endParaRPr lang="en-US"/>
        </a:p>
      </dgm:t>
    </dgm:pt>
    <dgm:pt modelId="{CEAA3F1F-F873-47AB-8309-88FE07CFA92C}" type="parTrans" cxnId="{B91C094A-1C31-4C44-ADC2-E0A722153F67}">
      <dgm:prSet/>
      <dgm:spPr/>
      <dgm:t>
        <a:bodyPr/>
        <a:lstStyle/>
        <a:p>
          <a:endParaRPr lang="en-US"/>
        </a:p>
      </dgm:t>
    </dgm:pt>
    <dgm:pt modelId="{DBE4C7B1-6FDC-4FE2-9C66-4A23C0099303}" type="sibTrans" cxnId="{B91C094A-1C31-4C44-ADC2-E0A722153F67}">
      <dgm:prSet/>
      <dgm:spPr/>
      <dgm:t>
        <a:bodyPr/>
        <a:lstStyle/>
        <a:p>
          <a:endParaRPr lang="en-US"/>
        </a:p>
      </dgm:t>
    </dgm:pt>
    <dgm:pt modelId="{F010B6C4-C003-494F-80FE-FB029455AA5C}">
      <dgm:prSet/>
      <dgm:spPr/>
      <dgm:t>
        <a:bodyPr/>
        <a:lstStyle/>
        <a:p>
          <a:r>
            <a:rPr lang="en-GB"/>
            <a:t>Local MP</a:t>
          </a:r>
          <a:endParaRPr lang="en-US"/>
        </a:p>
      </dgm:t>
    </dgm:pt>
    <dgm:pt modelId="{B2E990D5-F6ED-4443-B65E-48C12AE42784}" type="parTrans" cxnId="{A3D82FBF-7054-48FA-98F3-7A8A8A6606D8}">
      <dgm:prSet/>
      <dgm:spPr/>
      <dgm:t>
        <a:bodyPr/>
        <a:lstStyle/>
        <a:p>
          <a:endParaRPr lang="en-US"/>
        </a:p>
      </dgm:t>
    </dgm:pt>
    <dgm:pt modelId="{B0A68A82-502C-475C-896D-0103214F89E8}" type="sibTrans" cxnId="{A3D82FBF-7054-48FA-98F3-7A8A8A6606D8}">
      <dgm:prSet/>
      <dgm:spPr/>
      <dgm:t>
        <a:bodyPr/>
        <a:lstStyle/>
        <a:p>
          <a:endParaRPr lang="en-US"/>
        </a:p>
      </dgm:t>
    </dgm:pt>
    <dgm:pt modelId="{BBEEB223-1B05-46D1-9CB6-754C3A0ADA96}">
      <dgm:prSet/>
      <dgm:spPr/>
      <dgm:t>
        <a:bodyPr/>
        <a:lstStyle/>
        <a:p>
          <a:r>
            <a:rPr lang="en-GB"/>
            <a:t>Local Councillor</a:t>
          </a:r>
          <a:endParaRPr lang="en-US"/>
        </a:p>
      </dgm:t>
    </dgm:pt>
    <dgm:pt modelId="{7871CD30-10FC-4694-A3B0-4FD902331178}" type="parTrans" cxnId="{7E5EBD10-602D-4122-BFBC-82066D7F4709}">
      <dgm:prSet/>
      <dgm:spPr/>
      <dgm:t>
        <a:bodyPr/>
        <a:lstStyle/>
        <a:p>
          <a:endParaRPr lang="en-US"/>
        </a:p>
      </dgm:t>
    </dgm:pt>
    <dgm:pt modelId="{21394591-0496-4BB6-AAD4-32E35B0CB5EB}" type="sibTrans" cxnId="{7E5EBD10-602D-4122-BFBC-82066D7F4709}">
      <dgm:prSet/>
      <dgm:spPr/>
      <dgm:t>
        <a:bodyPr/>
        <a:lstStyle/>
        <a:p>
          <a:endParaRPr lang="en-US"/>
        </a:p>
      </dgm:t>
    </dgm:pt>
    <dgm:pt modelId="{0CAE2729-CB60-4E4B-88AF-C810F18330E5}" type="pres">
      <dgm:prSet presAssocID="{6F5E69CB-06E4-47BE-9B15-EF8745C31CA3}" presName="diagram" presStyleCnt="0">
        <dgm:presLayoutVars>
          <dgm:dir/>
          <dgm:resizeHandles val="exact"/>
        </dgm:presLayoutVars>
      </dgm:prSet>
      <dgm:spPr/>
    </dgm:pt>
    <dgm:pt modelId="{845F3037-75AC-44C3-A3C7-A188089371E5}" type="pres">
      <dgm:prSet presAssocID="{4FD4B9DC-1827-4B86-921C-F5A4F7AEAFBF}" presName="node" presStyleLbl="node1" presStyleIdx="0" presStyleCnt="5">
        <dgm:presLayoutVars>
          <dgm:bulletEnabled val="1"/>
        </dgm:presLayoutVars>
      </dgm:prSet>
      <dgm:spPr/>
    </dgm:pt>
    <dgm:pt modelId="{1A042E15-1A75-45DD-8649-1B3A57AA3D90}" type="pres">
      <dgm:prSet presAssocID="{F4A43264-0680-402B-865C-AF231DBCD043}" presName="sibTrans" presStyleCnt="0"/>
      <dgm:spPr/>
    </dgm:pt>
    <dgm:pt modelId="{A4FE50AA-D9B7-41F8-88E4-1CC6F7E73DF0}" type="pres">
      <dgm:prSet presAssocID="{2FF8CDC6-42FB-428A-9A63-50D429E2E667}" presName="node" presStyleLbl="node1" presStyleIdx="1" presStyleCnt="5">
        <dgm:presLayoutVars>
          <dgm:bulletEnabled val="1"/>
        </dgm:presLayoutVars>
      </dgm:prSet>
      <dgm:spPr/>
    </dgm:pt>
    <dgm:pt modelId="{1707AF83-096C-4C58-8E2A-DCC1653CDE3E}" type="pres">
      <dgm:prSet presAssocID="{6412E3F5-A6EF-4703-824B-8C0C9771A00E}" presName="sibTrans" presStyleCnt="0"/>
      <dgm:spPr/>
    </dgm:pt>
    <dgm:pt modelId="{DDE23726-8F6A-4E97-B0BC-295EC19A0175}" type="pres">
      <dgm:prSet presAssocID="{89DB8775-6931-4C97-ACDC-438FE15A6191}" presName="node" presStyleLbl="node1" presStyleIdx="2" presStyleCnt="5">
        <dgm:presLayoutVars>
          <dgm:bulletEnabled val="1"/>
        </dgm:presLayoutVars>
      </dgm:prSet>
      <dgm:spPr/>
    </dgm:pt>
    <dgm:pt modelId="{32658E11-5687-4B02-A4B4-5B5BCF5D1723}" type="pres">
      <dgm:prSet presAssocID="{DBE4C7B1-6FDC-4FE2-9C66-4A23C0099303}" presName="sibTrans" presStyleCnt="0"/>
      <dgm:spPr/>
    </dgm:pt>
    <dgm:pt modelId="{35D6C10A-A672-426E-821A-090C84A1A393}" type="pres">
      <dgm:prSet presAssocID="{F010B6C4-C003-494F-80FE-FB029455AA5C}" presName="node" presStyleLbl="node1" presStyleIdx="3" presStyleCnt="5">
        <dgm:presLayoutVars>
          <dgm:bulletEnabled val="1"/>
        </dgm:presLayoutVars>
      </dgm:prSet>
      <dgm:spPr/>
    </dgm:pt>
    <dgm:pt modelId="{7CC8781B-C7F1-44BA-9875-A0DC90288EF3}" type="pres">
      <dgm:prSet presAssocID="{B0A68A82-502C-475C-896D-0103214F89E8}" presName="sibTrans" presStyleCnt="0"/>
      <dgm:spPr/>
    </dgm:pt>
    <dgm:pt modelId="{35CBF34D-BD61-46BF-8337-3D6AFAC07425}" type="pres">
      <dgm:prSet presAssocID="{BBEEB223-1B05-46D1-9CB6-754C3A0ADA96}" presName="node" presStyleLbl="node1" presStyleIdx="4" presStyleCnt="5">
        <dgm:presLayoutVars>
          <dgm:bulletEnabled val="1"/>
        </dgm:presLayoutVars>
      </dgm:prSet>
      <dgm:spPr/>
    </dgm:pt>
  </dgm:ptLst>
  <dgm:cxnLst>
    <dgm:cxn modelId="{7E5EBD10-602D-4122-BFBC-82066D7F4709}" srcId="{6F5E69CB-06E4-47BE-9B15-EF8745C31CA3}" destId="{BBEEB223-1B05-46D1-9CB6-754C3A0ADA96}" srcOrd="4" destOrd="0" parTransId="{7871CD30-10FC-4694-A3B0-4FD902331178}" sibTransId="{21394591-0496-4BB6-AAD4-32E35B0CB5EB}"/>
    <dgm:cxn modelId="{1E291B66-1308-48CE-88C5-339F188145FC}" type="presOf" srcId="{BBEEB223-1B05-46D1-9CB6-754C3A0ADA96}" destId="{35CBF34D-BD61-46BF-8337-3D6AFAC07425}" srcOrd="0" destOrd="0" presId="urn:microsoft.com/office/officeart/2005/8/layout/default"/>
    <dgm:cxn modelId="{B91C094A-1C31-4C44-ADC2-E0A722153F67}" srcId="{6F5E69CB-06E4-47BE-9B15-EF8745C31CA3}" destId="{89DB8775-6931-4C97-ACDC-438FE15A6191}" srcOrd="2" destOrd="0" parTransId="{CEAA3F1F-F873-47AB-8309-88FE07CFA92C}" sibTransId="{DBE4C7B1-6FDC-4FE2-9C66-4A23C0099303}"/>
    <dgm:cxn modelId="{B4011F73-826D-4A86-A27E-0DE179A2535A}" type="presOf" srcId="{6F5E69CB-06E4-47BE-9B15-EF8745C31CA3}" destId="{0CAE2729-CB60-4E4B-88AF-C810F18330E5}" srcOrd="0" destOrd="0" presId="urn:microsoft.com/office/officeart/2005/8/layout/default"/>
    <dgm:cxn modelId="{2D4D0E54-B435-443E-ADED-BEDF42252081}" type="presOf" srcId="{F010B6C4-C003-494F-80FE-FB029455AA5C}" destId="{35D6C10A-A672-426E-821A-090C84A1A393}" srcOrd="0" destOrd="0" presId="urn:microsoft.com/office/officeart/2005/8/layout/default"/>
    <dgm:cxn modelId="{03325E8B-0C4C-4D99-AE07-1A9EA43756E2}" type="presOf" srcId="{2FF8CDC6-42FB-428A-9A63-50D429E2E667}" destId="{A4FE50AA-D9B7-41F8-88E4-1CC6F7E73DF0}" srcOrd="0" destOrd="0" presId="urn:microsoft.com/office/officeart/2005/8/layout/default"/>
    <dgm:cxn modelId="{D090C3BB-6EC7-4D28-B28A-78E4FAE163C5}" srcId="{6F5E69CB-06E4-47BE-9B15-EF8745C31CA3}" destId="{4FD4B9DC-1827-4B86-921C-F5A4F7AEAFBF}" srcOrd="0" destOrd="0" parTransId="{095CAD1B-8AAA-4404-8F66-BA0DC8545539}" sibTransId="{F4A43264-0680-402B-865C-AF231DBCD043}"/>
    <dgm:cxn modelId="{A3D82FBF-7054-48FA-98F3-7A8A8A6606D8}" srcId="{6F5E69CB-06E4-47BE-9B15-EF8745C31CA3}" destId="{F010B6C4-C003-494F-80FE-FB029455AA5C}" srcOrd="3" destOrd="0" parTransId="{B2E990D5-F6ED-4443-B65E-48C12AE42784}" sibTransId="{B0A68A82-502C-475C-896D-0103214F89E8}"/>
    <dgm:cxn modelId="{8B0C8CCE-0A6B-4466-86AD-F237D226EA47}" srcId="{6F5E69CB-06E4-47BE-9B15-EF8745C31CA3}" destId="{2FF8CDC6-42FB-428A-9A63-50D429E2E667}" srcOrd="1" destOrd="0" parTransId="{0C429F07-B53E-4815-A223-8E7BC36ECDC9}" sibTransId="{6412E3F5-A6EF-4703-824B-8C0C9771A00E}"/>
    <dgm:cxn modelId="{22E093DA-D364-458A-A31B-2C2FCC3C82B6}" type="presOf" srcId="{4FD4B9DC-1827-4B86-921C-F5A4F7AEAFBF}" destId="{845F3037-75AC-44C3-A3C7-A188089371E5}" srcOrd="0" destOrd="0" presId="urn:microsoft.com/office/officeart/2005/8/layout/default"/>
    <dgm:cxn modelId="{5E994CFD-E9F9-4DF8-9FE1-EB3ED96C1D44}" type="presOf" srcId="{89DB8775-6931-4C97-ACDC-438FE15A6191}" destId="{DDE23726-8F6A-4E97-B0BC-295EC19A0175}" srcOrd="0" destOrd="0" presId="urn:microsoft.com/office/officeart/2005/8/layout/default"/>
    <dgm:cxn modelId="{2BF91A02-F9B0-4D81-9C76-451E2F086B9F}" type="presParOf" srcId="{0CAE2729-CB60-4E4B-88AF-C810F18330E5}" destId="{845F3037-75AC-44C3-A3C7-A188089371E5}" srcOrd="0" destOrd="0" presId="urn:microsoft.com/office/officeart/2005/8/layout/default"/>
    <dgm:cxn modelId="{6623DBC2-2274-4436-ABC3-C5292BB86CF0}" type="presParOf" srcId="{0CAE2729-CB60-4E4B-88AF-C810F18330E5}" destId="{1A042E15-1A75-45DD-8649-1B3A57AA3D90}" srcOrd="1" destOrd="0" presId="urn:microsoft.com/office/officeart/2005/8/layout/default"/>
    <dgm:cxn modelId="{78456D06-0C11-4426-8901-1FACB77DCB4F}" type="presParOf" srcId="{0CAE2729-CB60-4E4B-88AF-C810F18330E5}" destId="{A4FE50AA-D9B7-41F8-88E4-1CC6F7E73DF0}" srcOrd="2" destOrd="0" presId="urn:microsoft.com/office/officeart/2005/8/layout/default"/>
    <dgm:cxn modelId="{8DC0BA32-5D61-400F-BAA2-B2901B722D76}" type="presParOf" srcId="{0CAE2729-CB60-4E4B-88AF-C810F18330E5}" destId="{1707AF83-096C-4C58-8E2A-DCC1653CDE3E}" srcOrd="3" destOrd="0" presId="urn:microsoft.com/office/officeart/2005/8/layout/default"/>
    <dgm:cxn modelId="{3B897FBA-E711-4AB1-89C8-C76CD3E3181C}" type="presParOf" srcId="{0CAE2729-CB60-4E4B-88AF-C810F18330E5}" destId="{DDE23726-8F6A-4E97-B0BC-295EC19A0175}" srcOrd="4" destOrd="0" presId="urn:microsoft.com/office/officeart/2005/8/layout/default"/>
    <dgm:cxn modelId="{8E88B5B1-FC62-473E-998E-6B0C811875E1}" type="presParOf" srcId="{0CAE2729-CB60-4E4B-88AF-C810F18330E5}" destId="{32658E11-5687-4B02-A4B4-5B5BCF5D1723}" srcOrd="5" destOrd="0" presId="urn:microsoft.com/office/officeart/2005/8/layout/default"/>
    <dgm:cxn modelId="{062EA204-6DEB-4C43-BDE1-AFDB21C45C3E}" type="presParOf" srcId="{0CAE2729-CB60-4E4B-88AF-C810F18330E5}" destId="{35D6C10A-A672-426E-821A-090C84A1A393}" srcOrd="6" destOrd="0" presId="urn:microsoft.com/office/officeart/2005/8/layout/default"/>
    <dgm:cxn modelId="{0FA4779A-D69C-4244-858F-18BB53A46B57}" type="presParOf" srcId="{0CAE2729-CB60-4E4B-88AF-C810F18330E5}" destId="{7CC8781B-C7F1-44BA-9875-A0DC90288EF3}" srcOrd="7" destOrd="0" presId="urn:microsoft.com/office/officeart/2005/8/layout/default"/>
    <dgm:cxn modelId="{30C27524-2B00-4629-852F-0D2ABC461885}" type="presParOf" srcId="{0CAE2729-CB60-4E4B-88AF-C810F18330E5}" destId="{35CBF34D-BD61-46BF-8337-3D6AFAC0742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46C06F-39BA-427B-9977-13F1F758408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9CAA7C-BE62-4333-B746-3661C0F029CE}">
      <dgm:prSet/>
      <dgm:spPr/>
      <dgm:t>
        <a:bodyPr/>
        <a:lstStyle/>
        <a:p>
          <a:r>
            <a:rPr lang="en-GB" dirty="0">
              <a:latin typeface="FS Me" panose="02000506040000020004" pitchFamily="2" charset="0"/>
            </a:rPr>
            <a:t>Range of resources available on  campaigning – see age UK London website </a:t>
          </a:r>
          <a:endParaRPr lang="en-US" dirty="0">
            <a:latin typeface="FS Me" panose="02000506040000020004" pitchFamily="2" charset="0"/>
          </a:endParaRPr>
        </a:p>
      </dgm:t>
    </dgm:pt>
    <dgm:pt modelId="{F51C527E-B36D-4DA1-9DB4-ADE944475325}" type="parTrans" cxnId="{73644E3D-A4FC-4C64-939A-FCD94908FD0E}">
      <dgm:prSet/>
      <dgm:spPr/>
      <dgm:t>
        <a:bodyPr/>
        <a:lstStyle/>
        <a:p>
          <a:endParaRPr lang="en-US"/>
        </a:p>
      </dgm:t>
    </dgm:pt>
    <dgm:pt modelId="{E2015B58-2A5D-4ED2-BF8F-5F3153581ECC}" type="sibTrans" cxnId="{73644E3D-A4FC-4C64-939A-FCD94908FD0E}">
      <dgm:prSet/>
      <dgm:spPr/>
      <dgm:t>
        <a:bodyPr/>
        <a:lstStyle/>
        <a:p>
          <a:endParaRPr lang="en-US"/>
        </a:p>
      </dgm:t>
    </dgm:pt>
    <dgm:pt modelId="{BE78D165-03D1-42E6-9DB6-869D78FAC6F6}">
      <dgm:prSet/>
      <dgm:spPr/>
      <dgm:t>
        <a:bodyPr/>
        <a:lstStyle/>
        <a:p>
          <a:r>
            <a:rPr lang="en-GB" dirty="0">
              <a:latin typeface="FS Me" panose="02000506040000020004" pitchFamily="2" charset="0"/>
            </a:rPr>
            <a:t>Don’t be afraid to ask how to use a tool</a:t>
          </a:r>
          <a:endParaRPr lang="en-US" dirty="0">
            <a:latin typeface="FS Me" panose="02000506040000020004" pitchFamily="2" charset="0"/>
          </a:endParaRPr>
        </a:p>
      </dgm:t>
    </dgm:pt>
    <dgm:pt modelId="{265FB761-42FC-40DE-92BF-2E9B7698DA4C}" type="parTrans" cxnId="{19D8A743-EFA5-4E4F-B16D-F8F53D680815}">
      <dgm:prSet/>
      <dgm:spPr/>
      <dgm:t>
        <a:bodyPr/>
        <a:lstStyle/>
        <a:p>
          <a:endParaRPr lang="en-US"/>
        </a:p>
      </dgm:t>
    </dgm:pt>
    <dgm:pt modelId="{64900EE4-0A5F-4CF0-966F-46ED0EC9E4B7}" type="sibTrans" cxnId="{19D8A743-EFA5-4E4F-B16D-F8F53D680815}">
      <dgm:prSet/>
      <dgm:spPr/>
      <dgm:t>
        <a:bodyPr/>
        <a:lstStyle/>
        <a:p>
          <a:endParaRPr lang="en-US"/>
        </a:p>
      </dgm:t>
    </dgm:pt>
    <dgm:pt modelId="{0F22502C-E153-4F43-BBD5-642DEF0294CD}">
      <dgm:prSet/>
      <dgm:spPr/>
      <dgm:t>
        <a:bodyPr/>
        <a:lstStyle/>
        <a:p>
          <a:r>
            <a:rPr lang="en-GB" dirty="0">
              <a:latin typeface="FS Me" panose="02000506040000020004" pitchFamily="2" charset="0"/>
            </a:rPr>
            <a:t>Share your successes and learning – let us know</a:t>
          </a:r>
          <a:endParaRPr lang="en-US" dirty="0">
            <a:latin typeface="FS Me" panose="02000506040000020004" pitchFamily="2" charset="0"/>
          </a:endParaRPr>
        </a:p>
      </dgm:t>
    </dgm:pt>
    <dgm:pt modelId="{0858FF73-92A9-4748-9126-499099101575}" type="parTrans" cxnId="{7E170D15-77D2-4A8F-A041-6E508792684F}">
      <dgm:prSet/>
      <dgm:spPr/>
      <dgm:t>
        <a:bodyPr/>
        <a:lstStyle/>
        <a:p>
          <a:endParaRPr lang="en-US"/>
        </a:p>
      </dgm:t>
    </dgm:pt>
    <dgm:pt modelId="{7F0A65CD-2B52-4A72-B221-C1CAC893E68C}" type="sibTrans" cxnId="{7E170D15-77D2-4A8F-A041-6E508792684F}">
      <dgm:prSet/>
      <dgm:spPr/>
      <dgm:t>
        <a:bodyPr/>
        <a:lstStyle/>
        <a:p>
          <a:endParaRPr lang="en-US"/>
        </a:p>
      </dgm:t>
    </dgm:pt>
    <dgm:pt modelId="{49D618A3-4CA7-4554-85FC-DC9F8647AAC3}">
      <dgm:prSet/>
      <dgm:spPr/>
      <dgm:t>
        <a:bodyPr/>
        <a:lstStyle/>
        <a:p>
          <a:r>
            <a:rPr lang="en-GB" dirty="0">
              <a:latin typeface="FS Me" panose="02000506040000020004" pitchFamily="2" charset="0"/>
            </a:rPr>
            <a:t>Evaluation form &amp; Equalities monitoring form</a:t>
          </a:r>
          <a:endParaRPr lang="en-US" dirty="0">
            <a:latin typeface="FS Me" panose="02000506040000020004" pitchFamily="2" charset="0"/>
          </a:endParaRPr>
        </a:p>
      </dgm:t>
    </dgm:pt>
    <dgm:pt modelId="{476307C6-0E0F-49EA-89D9-06E22965111E}" type="parTrans" cxnId="{EA935062-733F-48CA-BEE4-DCD7AD3CE4EF}">
      <dgm:prSet/>
      <dgm:spPr/>
      <dgm:t>
        <a:bodyPr/>
        <a:lstStyle/>
        <a:p>
          <a:endParaRPr lang="en-US"/>
        </a:p>
      </dgm:t>
    </dgm:pt>
    <dgm:pt modelId="{2E414780-AE10-4934-8AFF-FF6241FB26A9}" type="sibTrans" cxnId="{EA935062-733F-48CA-BEE4-DCD7AD3CE4EF}">
      <dgm:prSet/>
      <dgm:spPr/>
      <dgm:t>
        <a:bodyPr/>
        <a:lstStyle/>
        <a:p>
          <a:endParaRPr lang="en-US"/>
        </a:p>
      </dgm:t>
    </dgm:pt>
    <dgm:pt modelId="{BAC39607-CFA3-4A44-A9EC-3460DA920004}" type="pres">
      <dgm:prSet presAssocID="{A046C06F-39BA-427B-9977-13F1F7584081}" presName="vert0" presStyleCnt="0">
        <dgm:presLayoutVars>
          <dgm:dir/>
          <dgm:animOne val="branch"/>
          <dgm:animLvl val="lvl"/>
        </dgm:presLayoutVars>
      </dgm:prSet>
      <dgm:spPr/>
    </dgm:pt>
    <dgm:pt modelId="{F0315B45-B389-49C9-9ABC-A4DBB41BE397}" type="pres">
      <dgm:prSet presAssocID="{F39CAA7C-BE62-4333-B746-3661C0F029CE}" presName="thickLine" presStyleLbl="alignNode1" presStyleIdx="0" presStyleCnt="4"/>
      <dgm:spPr/>
    </dgm:pt>
    <dgm:pt modelId="{CF470A48-AA20-43A1-8577-460DC0E93527}" type="pres">
      <dgm:prSet presAssocID="{F39CAA7C-BE62-4333-B746-3661C0F029CE}" presName="horz1" presStyleCnt="0"/>
      <dgm:spPr/>
    </dgm:pt>
    <dgm:pt modelId="{EA0299FC-EC37-4BB4-826F-0D56057CA354}" type="pres">
      <dgm:prSet presAssocID="{F39CAA7C-BE62-4333-B746-3661C0F029CE}" presName="tx1" presStyleLbl="revTx" presStyleIdx="0" presStyleCnt="4"/>
      <dgm:spPr/>
    </dgm:pt>
    <dgm:pt modelId="{91C353B6-349B-430E-9644-D1C1C3A452DC}" type="pres">
      <dgm:prSet presAssocID="{F39CAA7C-BE62-4333-B746-3661C0F029CE}" presName="vert1" presStyleCnt="0"/>
      <dgm:spPr/>
    </dgm:pt>
    <dgm:pt modelId="{ACA188AA-9B28-4E4C-8C3D-57FAC06FD337}" type="pres">
      <dgm:prSet presAssocID="{BE78D165-03D1-42E6-9DB6-869D78FAC6F6}" presName="thickLine" presStyleLbl="alignNode1" presStyleIdx="1" presStyleCnt="4"/>
      <dgm:spPr/>
    </dgm:pt>
    <dgm:pt modelId="{3940B9E0-71AF-4222-8594-BE343DE95A25}" type="pres">
      <dgm:prSet presAssocID="{BE78D165-03D1-42E6-9DB6-869D78FAC6F6}" presName="horz1" presStyleCnt="0"/>
      <dgm:spPr/>
    </dgm:pt>
    <dgm:pt modelId="{562A0699-04BC-4E2E-B9BC-1B8A2CFEA472}" type="pres">
      <dgm:prSet presAssocID="{BE78D165-03D1-42E6-9DB6-869D78FAC6F6}" presName="tx1" presStyleLbl="revTx" presStyleIdx="1" presStyleCnt="4"/>
      <dgm:spPr/>
    </dgm:pt>
    <dgm:pt modelId="{615E5DAA-8CF6-4643-9054-FC00F4034392}" type="pres">
      <dgm:prSet presAssocID="{BE78D165-03D1-42E6-9DB6-869D78FAC6F6}" presName="vert1" presStyleCnt="0"/>
      <dgm:spPr/>
    </dgm:pt>
    <dgm:pt modelId="{2A2905B6-4B8A-4B81-8D21-89D23845A446}" type="pres">
      <dgm:prSet presAssocID="{0F22502C-E153-4F43-BBD5-642DEF0294CD}" presName="thickLine" presStyleLbl="alignNode1" presStyleIdx="2" presStyleCnt="4"/>
      <dgm:spPr/>
    </dgm:pt>
    <dgm:pt modelId="{7F8970ED-289C-4BE0-B62D-6F9F3AF15064}" type="pres">
      <dgm:prSet presAssocID="{0F22502C-E153-4F43-BBD5-642DEF0294CD}" presName="horz1" presStyleCnt="0"/>
      <dgm:spPr/>
    </dgm:pt>
    <dgm:pt modelId="{8CABC8E7-8E06-4BB9-80C1-8D62737FDEB6}" type="pres">
      <dgm:prSet presAssocID="{0F22502C-E153-4F43-BBD5-642DEF0294CD}" presName="tx1" presStyleLbl="revTx" presStyleIdx="2" presStyleCnt="4"/>
      <dgm:spPr/>
    </dgm:pt>
    <dgm:pt modelId="{9FD94AC2-0F6E-48A1-82C5-4EE71450F2F1}" type="pres">
      <dgm:prSet presAssocID="{0F22502C-E153-4F43-BBD5-642DEF0294CD}" presName="vert1" presStyleCnt="0"/>
      <dgm:spPr/>
    </dgm:pt>
    <dgm:pt modelId="{3788C2EB-47D9-432A-9AB0-4722EEC843CC}" type="pres">
      <dgm:prSet presAssocID="{49D618A3-4CA7-4554-85FC-DC9F8647AAC3}" presName="thickLine" presStyleLbl="alignNode1" presStyleIdx="3" presStyleCnt="4"/>
      <dgm:spPr/>
    </dgm:pt>
    <dgm:pt modelId="{D9C69480-431C-4813-8507-709D6868928C}" type="pres">
      <dgm:prSet presAssocID="{49D618A3-4CA7-4554-85FC-DC9F8647AAC3}" presName="horz1" presStyleCnt="0"/>
      <dgm:spPr/>
    </dgm:pt>
    <dgm:pt modelId="{AE59678A-7B96-4957-895B-FBE3647D0F96}" type="pres">
      <dgm:prSet presAssocID="{49D618A3-4CA7-4554-85FC-DC9F8647AAC3}" presName="tx1" presStyleLbl="revTx" presStyleIdx="3" presStyleCnt="4"/>
      <dgm:spPr/>
    </dgm:pt>
    <dgm:pt modelId="{A1620556-B654-46E9-8E46-E6F4B27A388A}" type="pres">
      <dgm:prSet presAssocID="{49D618A3-4CA7-4554-85FC-DC9F8647AAC3}" presName="vert1" presStyleCnt="0"/>
      <dgm:spPr/>
    </dgm:pt>
  </dgm:ptLst>
  <dgm:cxnLst>
    <dgm:cxn modelId="{7E170D15-77D2-4A8F-A041-6E508792684F}" srcId="{A046C06F-39BA-427B-9977-13F1F7584081}" destId="{0F22502C-E153-4F43-BBD5-642DEF0294CD}" srcOrd="2" destOrd="0" parTransId="{0858FF73-92A9-4748-9126-499099101575}" sibTransId="{7F0A65CD-2B52-4A72-B221-C1CAC893E68C}"/>
    <dgm:cxn modelId="{73644E3D-A4FC-4C64-939A-FCD94908FD0E}" srcId="{A046C06F-39BA-427B-9977-13F1F7584081}" destId="{F39CAA7C-BE62-4333-B746-3661C0F029CE}" srcOrd="0" destOrd="0" parTransId="{F51C527E-B36D-4DA1-9DB4-ADE944475325}" sibTransId="{E2015B58-2A5D-4ED2-BF8F-5F3153581ECC}"/>
    <dgm:cxn modelId="{BFB0EF5C-D5BD-42B7-8695-8CDFEB97AAEC}" type="presOf" srcId="{49D618A3-4CA7-4554-85FC-DC9F8647AAC3}" destId="{AE59678A-7B96-4957-895B-FBE3647D0F96}" srcOrd="0" destOrd="0" presId="urn:microsoft.com/office/officeart/2008/layout/LinedList"/>
    <dgm:cxn modelId="{6010F060-BBC8-4084-B18B-5FA0438CEAD7}" type="presOf" srcId="{BE78D165-03D1-42E6-9DB6-869D78FAC6F6}" destId="{562A0699-04BC-4E2E-B9BC-1B8A2CFEA472}" srcOrd="0" destOrd="0" presId="urn:microsoft.com/office/officeart/2008/layout/LinedList"/>
    <dgm:cxn modelId="{EA935062-733F-48CA-BEE4-DCD7AD3CE4EF}" srcId="{A046C06F-39BA-427B-9977-13F1F7584081}" destId="{49D618A3-4CA7-4554-85FC-DC9F8647AAC3}" srcOrd="3" destOrd="0" parTransId="{476307C6-0E0F-49EA-89D9-06E22965111E}" sibTransId="{2E414780-AE10-4934-8AFF-FF6241FB26A9}"/>
    <dgm:cxn modelId="{19D8A743-EFA5-4E4F-B16D-F8F53D680815}" srcId="{A046C06F-39BA-427B-9977-13F1F7584081}" destId="{BE78D165-03D1-42E6-9DB6-869D78FAC6F6}" srcOrd="1" destOrd="0" parTransId="{265FB761-42FC-40DE-92BF-2E9B7698DA4C}" sibTransId="{64900EE4-0A5F-4CF0-966F-46ED0EC9E4B7}"/>
    <dgm:cxn modelId="{2E857946-E0FD-476A-ACF4-A134E53A09F4}" type="presOf" srcId="{A046C06F-39BA-427B-9977-13F1F7584081}" destId="{BAC39607-CFA3-4A44-A9EC-3460DA920004}" srcOrd="0" destOrd="0" presId="urn:microsoft.com/office/officeart/2008/layout/LinedList"/>
    <dgm:cxn modelId="{0961896F-DAC3-4B48-B0BC-DB556DDF6E41}" type="presOf" srcId="{F39CAA7C-BE62-4333-B746-3661C0F029CE}" destId="{EA0299FC-EC37-4BB4-826F-0D56057CA354}" srcOrd="0" destOrd="0" presId="urn:microsoft.com/office/officeart/2008/layout/LinedList"/>
    <dgm:cxn modelId="{A8C3F1F8-51A7-4D6D-B9F8-616AC65AD3CA}" type="presOf" srcId="{0F22502C-E153-4F43-BBD5-642DEF0294CD}" destId="{8CABC8E7-8E06-4BB9-80C1-8D62737FDEB6}" srcOrd="0" destOrd="0" presId="urn:microsoft.com/office/officeart/2008/layout/LinedList"/>
    <dgm:cxn modelId="{A5BFCCCF-96DE-40B0-8CB3-F4EC10AAC4F4}" type="presParOf" srcId="{BAC39607-CFA3-4A44-A9EC-3460DA920004}" destId="{F0315B45-B389-49C9-9ABC-A4DBB41BE397}" srcOrd="0" destOrd="0" presId="urn:microsoft.com/office/officeart/2008/layout/LinedList"/>
    <dgm:cxn modelId="{56678F4F-D69A-4AE9-9F59-D37366FBB608}" type="presParOf" srcId="{BAC39607-CFA3-4A44-A9EC-3460DA920004}" destId="{CF470A48-AA20-43A1-8577-460DC0E93527}" srcOrd="1" destOrd="0" presId="urn:microsoft.com/office/officeart/2008/layout/LinedList"/>
    <dgm:cxn modelId="{1FBB62B7-9AE1-4EEC-A552-7FCF0168373A}" type="presParOf" srcId="{CF470A48-AA20-43A1-8577-460DC0E93527}" destId="{EA0299FC-EC37-4BB4-826F-0D56057CA354}" srcOrd="0" destOrd="0" presId="urn:microsoft.com/office/officeart/2008/layout/LinedList"/>
    <dgm:cxn modelId="{7428E385-5EC1-468B-BDEE-2862CC4DA932}" type="presParOf" srcId="{CF470A48-AA20-43A1-8577-460DC0E93527}" destId="{91C353B6-349B-430E-9644-D1C1C3A452DC}" srcOrd="1" destOrd="0" presId="urn:microsoft.com/office/officeart/2008/layout/LinedList"/>
    <dgm:cxn modelId="{D89F97B7-F533-479F-99EA-5B9E9F240C48}" type="presParOf" srcId="{BAC39607-CFA3-4A44-A9EC-3460DA920004}" destId="{ACA188AA-9B28-4E4C-8C3D-57FAC06FD337}" srcOrd="2" destOrd="0" presId="urn:microsoft.com/office/officeart/2008/layout/LinedList"/>
    <dgm:cxn modelId="{96E8D562-1F8B-4504-9E2C-B2AC1579FEE5}" type="presParOf" srcId="{BAC39607-CFA3-4A44-A9EC-3460DA920004}" destId="{3940B9E0-71AF-4222-8594-BE343DE95A25}" srcOrd="3" destOrd="0" presId="urn:microsoft.com/office/officeart/2008/layout/LinedList"/>
    <dgm:cxn modelId="{E591C281-956C-4265-8239-34EF03C3371E}" type="presParOf" srcId="{3940B9E0-71AF-4222-8594-BE343DE95A25}" destId="{562A0699-04BC-4E2E-B9BC-1B8A2CFEA472}" srcOrd="0" destOrd="0" presId="urn:microsoft.com/office/officeart/2008/layout/LinedList"/>
    <dgm:cxn modelId="{F415C923-9F31-4A21-8054-3B92F57F332D}" type="presParOf" srcId="{3940B9E0-71AF-4222-8594-BE343DE95A25}" destId="{615E5DAA-8CF6-4643-9054-FC00F4034392}" srcOrd="1" destOrd="0" presId="urn:microsoft.com/office/officeart/2008/layout/LinedList"/>
    <dgm:cxn modelId="{41826057-1D69-4BD7-B545-0D8854BBF5A7}" type="presParOf" srcId="{BAC39607-CFA3-4A44-A9EC-3460DA920004}" destId="{2A2905B6-4B8A-4B81-8D21-89D23845A446}" srcOrd="4" destOrd="0" presId="urn:microsoft.com/office/officeart/2008/layout/LinedList"/>
    <dgm:cxn modelId="{AD715274-531D-4AAD-9875-B7636575D414}" type="presParOf" srcId="{BAC39607-CFA3-4A44-A9EC-3460DA920004}" destId="{7F8970ED-289C-4BE0-B62D-6F9F3AF15064}" srcOrd="5" destOrd="0" presId="urn:microsoft.com/office/officeart/2008/layout/LinedList"/>
    <dgm:cxn modelId="{A97B27FD-BD5C-44DA-90E6-537500095195}" type="presParOf" srcId="{7F8970ED-289C-4BE0-B62D-6F9F3AF15064}" destId="{8CABC8E7-8E06-4BB9-80C1-8D62737FDEB6}" srcOrd="0" destOrd="0" presId="urn:microsoft.com/office/officeart/2008/layout/LinedList"/>
    <dgm:cxn modelId="{ED13AF8F-6F18-4784-8740-764705AFAF43}" type="presParOf" srcId="{7F8970ED-289C-4BE0-B62D-6F9F3AF15064}" destId="{9FD94AC2-0F6E-48A1-82C5-4EE71450F2F1}" srcOrd="1" destOrd="0" presId="urn:microsoft.com/office/officeart/2008/layout/LinedList"/>
    <dgm:cxn modelId="{0897421C-B006-4030-A284-05275F54D5E9}" type="presParOf" srcId="{BAC39607-CFA3-4A44-A9EC-3460DA920004}" destId="{3788C2EB-47D9-432A-9AB0-4722EEC843CC}" srcOrd="6" destOrd="0" presId="urn:microsoft.com/office/officeart/2008/layout/LinedList"/>
    <dgm:cxn modelId="{9F3DC4F2-D9C8-482B-9F82-CCA2B2126953}" type="presParOf" srcId="{BAC39607-CFA3-4A44-A9EC-3460DA920004}" destId="{D9C69480-431C-4813-8507-709D6868928C}" srcOrd="7" destOrd="0" presId="urn:microsoft.com/office/officeart/2008/layout/LinedList"/>
    <dgm:cxn modelId="{CE76F4B2-649C-4482-8B74-9E00C71D7312}" type="presParOf" srcId="{D9C69480-431C-4813-8507-709D6868928C}" destId="{AE59678A-7B96-4957-895B-FBE3647D0F96}" srcOrd="0" destOrd="0" presId="urn:microsoft.com/office/officeart/2008/layout/LinedList"/>
    <dgm:cxn modelId="{3515629F-1E15-4535-B8FD-0B9239656CBD}" type="presParOf" srcId="{D9C69480-431C-4813-8507-709D6868928C}" destId="{A1620556-B654-46E9-8E46-E6F4B27A38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C1B4F-D5FD-4715-BE35-A3522533DE92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00D3D-295B-4828-AB8C-D4B8959097F5}">
      <dsp:nvSpPr>
        <dsp:cNvPr id="0" name=""/>
        <dsp:cNvSpPr/>
      </dsp:nvSpPr>
      <dsp:spPr>
        <a:xfrm>
          <a:off x="0" y="6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Facebook</a:t>
          </a:r>
          <a:endParaRPr lang="en-US" sz="3800" kern="1200"/>
        </a:p>
      </dsp:txBody>
      <dsp:txXfrm>
        <a:off x="0" y="689"/>
        <a:ext cx="6797675" cy="806933"/>
      </dsp:txXfrm>
    </dsp:sp>
    <dsp:sp modelId="{8D37D65C-F3F1-492C-A098-DFE2A3E7D618}">
      <dsp:nvSpPr>
        <dsp:cNvPr id="0" name=""/>
        <dsp:cNvSpPr/>
      </dsp:nvSpPr>
      <dsp:spPr>
        <a:xfrm>
          <a:off x="0" y="807622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E208D-1118-4CCC-8F4B-F9905F1866AB}">
      <dsp:nvSpPr>
        <dsp:cNvPr id="0" name=""/>
        <dsp:cNvSpPr/>
      </dsp:nvSpPr>
      <dsp:spPr>
        <a:xfrm>
          <a:off x="0" y="8076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Twitter</a:t>
          </a:r>
          <a:endParaRPr lang="en-US" sz="3800" kern="1200"/>
        </a:p>
      </dsp:txBody>
      <dsp:txXfrm>
        <a:off x="0" y="807622"/>
        <a:ext cx="6797675" cy="806933"/>
      </dsp:txXfrm>
    </dsp:sp>
    <dsp:sp modelId="{4B3CA440-935E-4D45-A47A-287737B61D29}">
      <dsp:nvSpPr>
        <dsp:cNvPr id="0" name=""/>
        <dsp:cNvSpPr/>
      </dsp:nvSpPr>
      <dsp:spPr>
        <a:xfrm>
          <a:off x="0" y="1614556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39BD-DE88-4544-A9A6-603753DCCD40}">
      <dsp:nvSpPr>
        <dsp:cNvPr id="0" name=""/>
        <dsp:cNvSpPr/>
      </dsp:nvSpPr>
      <dsp:spPr>
        <a:xfrm>
          <a:off x="0" y="1614556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WhatsApp</a:t>
          </a:r>
          <a:endParaRPr lang="en-US" sz="3800" kern="1200"/>
        </a:p>
      </dsp:txBody>
      <dsp:txXfrm>
        <a:off x="0" y="1614556"/>
        <a:ext cx="6797675" cy="806933"/>
      </dsp:txXfrm>
    </dsp:sp>
    <dsp:sp modelId="{C2F86EC8-930F-45C6-A983-EEF4ADB667C5}">
      <dsp:nvSpPr>
        <dsp:cNvPr id="0" name=""/>
        <dsp:cNvSpPr/>
      </dsp:nvSpPr>
      <dsp:spPr>
        <a:xfrm>
          <a:off x="0" y="2421489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30313-ABDD-4F36-9F5B-448DD5DE0054}">
      <dsp:nvSpPr>
        <dsp:cNvPr id="0" name=""/>
        <dsp:cNvSpPr/>
      </dsp:nvSpPr>
      <dsp:spPr>
        <a:xfrm>
          <a:off x="0" y="24214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LinkedIn</a:t>
          </a:r>
        </a:p>
      </dsp:txBody>
      <dsp:txXfrm>
        <a:off x="0" y="2421489"/>
        <a:ext cx="6797675" cy="806933"/>
      </dsp:txXfrm>
    </dsp:sp>
    <dsp:sp modelId="{FFF545BA-2ACD-44C7-A7B2-760E94ECC2D1}">
      <dsp:nvSpPr>
        <dsp:cNvPr id="0" name=""/>
        <dsp:cNvSpPr/>
      </dsp:nvSpPr>
      <dsp:spPr>
        <a:xfrm>
          <a:off x="0" y="3228422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82A0C-FEA0-459D-B13D-CDC3A62070CA}">
      <dsp:nvSpPr>
        <dsp:cNvPr id="0" name=""/>
        <dsp:cNvSpPr/>
      </dsp:nvSpPr>
      <dsp:spPr>
        <a:xfrm>
          <a:off x="0" y="32284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Instagram</a:t>
          </a:r>
        </a:p>
      </dsp:txBody>
      <dsp:txXfrm>
        <a:off x="0" y="3228422"/>
        <a:ext cx="6797675" cy="806933"/>
      </dsp:txXfrm>
    </dsp:sp>
    <dsp:sp modelId="{57098B2D-9FDC-4046-A303-466608041760}">
      <dsp:nvSpPr>
        <dsp:cNvPr id="0" name=""/>
        <dsp:cNvSpPr/>
      </dsp:nvSpPr>
      <dsp:spPr>
        <a:xfrm>
          <a:off x="0" y="4035355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7BF7F-EA68-4E29-BE6A-B2CE310D9A01}">
      <dsp:nvSpPr>
        <dsp:cNvPr id="0" name=""/>
        <dsp:cNvSpPr/>
      </dsp:nvSpPr>
      <dsp:spPr>
        <a:xfrm>
          <a:off x="0" y="4035355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TikTok</a:t>
          </a:r>
        </a:p>
      </dsp:txBody>
      <dsp:txXfrm>
        <a:off x="0" y="4035355"/>
        <a:ext cx="6797675" cy="806933"/>
      </dsp:txXfrm>
    </dsp:sp>
    <dsp:sp modelId="{21480B8E-2C81-488C-A676-16220DFE0566}">
      <dsp:nvSpPr>
        <dsp:cNvPr id="0" name=""/>
        <dsp:cNvSpPr/>
      </dsp:nvSpPr>
      <dsp:spPr>
        <a:xfrm>
          <a:off x="0" y="4842289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7FD2B-0CA0-49EF-BD38-79EA79B40207}">
      <dsp:nvSpPr>
        <dsp:cNvPr id="0" name=""/>
        <dsp:cNvSpPr/>
      </dsp:nvSpPr>
      <dsp:spPr>
        <a:xfrm>
          <a:off x="0" y="48422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YouTube</a:t>
          </a:r>
        </a:p>
      </dsp:txBody>
      <dsp:txXfrm>
        <a:off x="0" y="4842289"/>
        <a:ext cx="6797675" cy="806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B4ED8-F14B-42F5-B4DB-090CE7ACCE19}">
      <dsp:nvSpPr>
        <dsp:cNvPr id="0" name=""/>
        <dsp:cNvSpPr/>
      </dsp:nvSpPr>
      <dsp:spPr>
        <a:xfrm>
          <a:off x="13356" y="139711"/>
          <a:ext cx="3772708" cy="1131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28" tIns="298128" rIns="298128" bIns="29812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Search</a:t>
          </a:r>
        </a:p>
      </dsp:txBody>
      <dsp:txXfrm>
        <a:off x="13356" y="139711"/>
        <a:ext cx="3772708" cy="1131812"/>
      </dsp:txXfrm>
    </dsp:sp>
    <dsp:sp modelId="{203DE366-2424-4341-B9AA-6BA3E01D8056}">
      <dsp:nvSpPr>
        <dsp:cNvPr id="0" name=""/>
        <dsp:cNvSpPr/>
      </dsp:nvSpPr>
      <dsp:spPr>
        <a:xfrm>
          <a:off x="13356" y="1271524"/>
          <a:ext cx="3772708" cy="22028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660" tIns="372660" rIns="372660" bIns="37266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Search for a Twitter page - Age UK London or Mayor of London or other </a:t>
          </a:r>
        </a:p>
      </dsp:txBody>
      <dsp:txXfrm>
        <a:off x="13356" y="1271524"/>
        <a:ext cx="3772708" cy="2202820"/>
      </dsp:txXfrm>
    </dsp:sp>
    <dsp:sp modelId="{86787774-4D3E-4675-BB17-452B7835A040}">
      <dsp:nvSpPr>
        <dsp:cNvPr id="0" name=""/>
        <dsp:cNvSpPr/>
      </dsp:nvSpPr>
      <dsp:spPr>
        <a:xfrm>
          <a:off x="3893959" y="139711"/>
          <a:ext cx="3772708" cy="1131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28" tIns="298128" rIns="298128" bIns="29812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Follow</a:t>
          </a:r>
        </a:p>
      </dsp:txBody>
      <dsp:txXfrm>
        <a:off x="3893959" y="139711"/>
        <a:ext cx="3772708" cy="1131812"/>
      </dsp:txXfrm>
    </dsp:sp>
    <dsp:sp modelId="{2CA66D31-B4B5-412C-809E-64968F79238B}">
      <dsp:nvSpPr>
        <dsp:cNvPr id="0" name=""/>
        <dsp:cNvSpPr/>
      </dsp:nvSpPr>
      <dsp:spPr>
        <a:xfrm>
          <a:off x="3893959" y="1271524"/>
          <a:ext cx="3772708" cy="22028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660" tIns="372660" rIns="372660" bIns="37266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Follow a page </a:t>
          </a:r>
        </a:p>
      </dsp:txBody>
      <dsp:txXfrm>
        <a:off x="3893959" y="1271524"/>
        <a:ext cx="3772708" cy="2202820"/>
      </dsp:txXfrm>
    </dsp:sp>
    <dsp:sp modelId="{BFE70072-155C-40D4-9DB4-D7DFD2DCFA25}">
      <dsp:nvSpPr>
        <dsp:cNvPr id="0" name=""/>
        <dsp:cNvSpPr/>
      </dsp:nvSpPr>
      <dsp:spPr>
        <a:xfrm>
          <a:off x="7774562" y="139711"/>
          <a:ext cx="3772708" cy="1131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28" tIns="298128" rIns="298128" bIns="29812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Like</a:t>
          </a:r>
        </a:p>
      </dsp:txBody>
      <dsp:txXfrm>
        <a:off x="7774562" y="139711"/>
        <a:ext cx="3772708" cy="1131812"/>
      </dsp:txXfrm>
    </dsp:sp>
    <dsp:sp modelId="{293098AA-80FF-46C7-9941-AAE4E4DFA965}">
      <dsp:nvSpPr>
        <dsp:cNvPr id="0" name=""/>
        <dsp:cNvSpPr/>
      </dsp:nvSpPr>
      <dsp:spPr>
        <a:xfrm>
          <a:off x="7774562" y="1271524"/>
          <a:ext cx="3772708" cy="22028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660" tIns="372660" rIns="372660" bIns="37266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Like or retweet a post </a:t>
          </a:r>
        </a:p>
      </dsp:txBody>
      <dsp:txXfrm>
        <a:off x="7774562" y="1271524"/>
        <a:ext cx="3772708" cy="2202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BBD64-2F0F-4361-8310-71E7B233B2A8}">
      <dsp:nvSpPr>
        <dsp:cNvPr id="0" name=""/>
        <dsp:cNvSpPr/>
      </dsp:nvSpPr>
      <dsp:spPr>
        <a:xfrm>
          <a:off x="3349" y="1007540"/>
          <a:ext cx="2391445" cy="1518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28210-C5E4-43C6-9E1E-9ADC61DB66F0}">
      <dsp:nvSpPr>
        <dsp:cNvPr id="0" name=""/>
        <dsp:cNvSpPr/>
      </dsp:nvSpPr>
      <dsp:spPr>
        <a:xfrm>
          <a:off x="269065" y="1259971"/>
          <a:ext cx="2391445" cy="151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Like a Facebook page</a:t>
          </a:r>
          <a:endParaRPr lang="en-US" sz="2600" kern="1200"/>
        </a:p>
      </dsp:txBody>
      <dsp:txXfrm>
        <a:off x="313542" y="1304448"/>
        <a:ext cx="2302491" cy="1429614"/>
      </dsp:txXfrm>
    </dsp:sp>
    <dsp:sp modelId="{7C87D765-3EE0-4EE3-A5C6-21BD06FF4816}">
      <dsp:nvSpPr>
        <dsp:cNvPr id="0" name=""/>
        <dsp:cNvSpPr/>
      </dsp:nvSpPr>
      <dsp:spPr>
        <a:xfrm>
          <a:off x="2926227" y="1007540"/>
          <a:ext cx="2391445" cy="1518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FFB6C-BD60-4679-ABE3-698800D7FA9C}">
      <dsp:nvSpPr>
        <dsp:cNvPr id="0" name=""/>
        <dsp:cNvSpPr/>
      </dsp:nvSpPr>
      <dsp:spPr>
        <a:xfrm>
          <a:off x="3191943" y="1259971"/>
          <a:ext cx="2391445" cy="151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Share a post</a:t>
          </a:r>
          <a:endParaRPr lang="en-US" sz="2600" kern="1200"/>
        </a:p>
      </dsp:txBody>
      <dsp:txXfrm>
        <a:off x="3236420" y="1304448"/>
        <a:ext cx="2302491" cy="1429614"/>
      </dsp:txXfrm>
    </dsp:sp>
    <dsp:sp modelId="{6E7BBF48-83E2-436D-8B2F-0443F82D2513}">
      <dsp:nvSpPr>
        <dsp:cNvPr id="0" name=""/>
        <dsp:cNvSpPr/>
      </dsp:nvSpPr>
      <dsp:spPr>
        <a:xfrm>
          <a:off x="5849105" y="1007540"/>
          <a:ext cx="2391445" cy="1518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EDBE8-E280-4170-91D5-966F50564A7B}">
      <dsp:nvSpPr>
        <dsp:cNvPr id="0" name=""/>
        <dsp:cNvSpPr/>
      </dsp:nvSpPr>
      <dsp:spPr>
        <a:xfrm>
          <a:off x="6114821" y="1259971"/>
          <a:ext cx="2391445" cy="151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Comment on a post </a:t>
          </a:r>
          <a:endParaRPr lang="en-US" sz="2600" kern="1200"/>
        </a:p>
      </dsp:txBody>
      <dsp:txXfrm>
        <a:off x="6159298" y="1304448"/>
        <a:ext cx="2302491" cy="1429614"/>
      </dsp:txXfrm>
    </dsp:sp>
    <dsp:sp modelId="{5CE020B4-7429-4221-B8F6-0DE888E5D0B7}">
      <dsp:nvSpPr>
        <dsp:cNvPr id="0" name=""/>
        <dsp:cNvSpPr/>
      </dsp:nvSpPr>
      <dsp:spPr>
        <a:xfrm>
          <a:off x="8771983" y="1007540"/>
          <a:ext cx="2391445" cy="1518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77EC2-BDE7-4D02-862F-265F518FAE23}">
      <dsp:nvSpPr>
        <dsp:cNvPr id="0" name=""/>
        <dsp:cNvSpPr/>
      </dsp:nvSpPr>
      <dsp:spPr>
        <a:xfrm>
          <a:off x="9037699" y="1259971"/>
          <a:ext cx="2391445" cy="151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Suggestions / improvements</a:t>
          </a:r>
          <a:endParaRPr lang="en-US" sz="2600" kern="1200"/>
        </a:p>
      </dsp:txBody>
      <dsp:txXfrm>
        <a:off x="9082176" y="1304448"/>
        <a:ext cx="2302491" cy="1429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F3037-75AC-44C3-A3C7-A188089371E5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Age UK London</a:t>
          </a:r>
          <a:endParaRPr lang="en-US" sz="2900" kern="1200"/>
        </a:p>
      </dsp:txBody>
      <dsp:txXfrm>
        <a:off x="377190" y="3160"/>
        <a:ext cx="2907506" cy="1744503"/>
      </dsp:txXfrm>
    </dsp:sp>
    <dsp:sp modelId="{A4FE50AA-D9B7-41F8-88E4-1CC6F7E73DF0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2">
            <a:hueOff val="2711160"/>
            <a:satOff val="4018"/>
            <a:lumOff val="-4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Your local London borough Age UK</a:t>
          </a:r>
          <a:endParaRPr lang="en-US" sz="2900" kern="1200"/>
        </a:p>
      </dsp:txBody>
      <dsp:txXfrm>
        <a:off x="3575446" y="3160"/>
        <a:ext cx="2907506" cy="1744503"/>
      </dsp:txXfrm>
    </dsp:sp>
    <dsp:sp modelId="{DDE23726-8F6A-4E97-B0BC-295EC19A0175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2">
            <a:hueOff val="5422321"/>
            <a:satOff val="8036"/>
            <a:lumOff val="-92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Local press</a:t>
          </a:r>
          <a:endParaRPr lang="en-US" sz="2900" kern="1200"/>
        </a:p>
      </dsp:txBody>
      <dsp:txXfrm>
        <a:off x="6773703" y="3160"/>
        <a:ext cx="2907506" cy="1744503"/>
      </dsp:txXfrm>
    </dsp:sp>
    <dsp:sp modelId="{35D6C10A-A672-426E-821A-090C84A1A393}">
      <dsp:nvSpPr>
        <dsp:cNvPr id="0" name=""/>
        <dsp:cNvSpPr/>
      </dsp:nvSpPr>
      <dsp:spPr>
        <a:xfrm>
          <a:off x="1976318" y="2038415"/>
          <a:ext cx="2907506" cy="1744503"/>
        </a:xfrm>
        <a:prstGeom prst="rect">
          <a:avLst/>
        </a:prstGeom>
        <a:solidFill>
          <a:schemeClr val="accent2">
            <a:hueOff val="8133481"/>
            <a:satOff val="12054"/>
            <a:lumOff val="-13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Local MP</a:t>
          </a:r>
          <a:endParaRPr lang="en-US" sz="2900" kern="1200"/>
        </a:p>
      </dsp:txBody>
      <dsp:txXfrm>
        <a:off x="1976318" y="2038415"/>
        <a:ext cx="2907506" cy="1744503"/>
      </dsp:txXfrm>
    </dsp:sp>
    <dsp:sp modelId="{35CBF34D-BD61-46BF-8337-3D6AFAC07425}">
      <dsp:nvSpPr>
        <dsp:cNvPr id="0" name=""/>
        <dsp:cNvSpPr/>
      </dsp:nvSpPr>
      <dsp:spPr>
        <a:xfrm>
          <a:off x="5174575" y="2038415"/>
          <a:ext cx="2907506" cy="1744503"/>
        </a:xfrm>
        <a:prstGeom prst="rect">
          <a:avLst/>
        </a:prstGeom>
        <a:solidFill>
          <a:schemeClr val="accent2">
            <a:hueOff val="10844641"/>
            <a:satOff val="16072"/>
            <a:lumOff val="-18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Local Councillor</a:t>
          </a:r>
          <a:endParaRPr lang="en-US" sz="2900" kern="1200"/>
        </a:p>
      </dsp:txBody>
      <dsp:txXfrm>
        <a:off x="5174575" y="2038415"/>
        <a:ext cx="2907506" cy="17445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15B45-B389-49C9-9ABC-A4DBB41BE397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299FC-EC37-4BB4-826F-0D56057CA354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FS Me" panose="02000506040000020004" pitchFamily="2" charset="0"/>
            </a:rPr>
            <a:t>Range of resources available on  campaigning – see age UK London website </a:t>
          </a:r>
          <a:endParaRPr lang="en-US" sz="2900" kern="1200" dirty="0">
            <a:latin typeface="FS Me" panose="02000506040000020004" pitchFamily="2" charset="0"/>
          </a:endParaRPr>
        </a:p>
      </dsp:txBody>
      <dsp:txXfrm>
        <a:off x="0" y="0"/>
        <a:ext cx="6797675" cy="1412477"/>
      </dsp:txXfrm>
    </dsp:sp>
    <dsp:sp modelId="{ACA188AA-9B28-4E4C-8C3D-57FAC06FD337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3614881"/>
            <a:satOff val="5357"/>
            <a:lumOff val="-6144"/>
            <a:alphaOff val="0"/>
          </a:schemeClr>
        </a:solidFill>
        <a:ln w="15875" cap="flat" cmpd="sng" algn="ctr">
          <a:solidFill>
            <a:schemeClr val="accent2">
              <a:hueOff val="3614881"/>
              <a:satOff val="5357"/>
              <a:lumOff val="-6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A0699-04BC-4E2E-B9BC-1B8A2CFEA472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FS Me" panose="02000506040000020004" pitchFamily="2" charset="0"/>
            </a:rPr>
            <a:t>Don’t be afraid to ask how to use a tool</a:t>
          </a:r>
          <a:endParaRPr lang="en-US" sz="2900" kern="1200" dirty="0">
            <a:latin typeface="FS Me" panose="02000506040000020004" pitchFamily="2" charset="0"/>
          </a:endParaRPr>
        </a:p>
      </dsp:txBody>
      <dsp:txXfrm>
        <a:off x="0" y="1412477"/>
        <a:ext cx="6797675" cy="1412477"/>
      </dsp:txXfrm>
    </dsp:sp>
    <dsp:sp modelId="{2A2905B6-4B8A-4B81-8D21-89D23845A446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7229761"/>
            <a:satOff val="10715"/>
            <a:lumOff val="-12287"/>
            <a:alphaOff val="0"/>
          </a:schemeClr>
        </a:solidFill>
        <a:ln w="15875" cap="flat" cmpd="sng" algn="ctr">
          <a:solidFill>
            <a:schemeClr val="accent2">
              <a:hueOff val="7229761"/>
              <a:satOff val="10715"/>
              <a:lumOff val="-12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BC8E7-8E06-4BB9-80C1-8D62737FDEB6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FS Me" panose="02000506040000020004" pitchFamily="2" charset="0"/>
            </a:rPr>
            <a:t>Share your successes and learning – let us know</a:t>
          </a:r>
          <a:endParaRPr lang="en-US" sz="2900" kern="1200" dirty="0">
            <a:latin typeface="FS Me" panose="02000506040000020004" pitchFamily="2" charset="0"/>
          </a:endParaRPr>
        </a:p>
      </dsp:txBody>
      <dsp:txXfrm>
        <a:off x="0" y="2824955"/>
        <a:ext cx="6797675" cy="1412477"/>
      </dsp:txXfrm>
    </dsp:sp>
    <dsp:sp modelId="{3788C2EB-47D9-432A-9AB0-4722EEC843CC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10844641"/>
            <a:satOff val="16072"/>
            <a:lumOff val="-18431"/>
            <a:alphaOff val="0"/>
          </a:schemeClr>
        </a:solidFill>
        <a:ln w="15875" cap="flat" cmpd="sng" algn="ctr">
          <a:solidFill>
            <a:schemeClr val="accent2">
              <a:hueOff val="10844641"/>
              <a:satOff val="16072"/>
              <a:lumOff val="-1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9678A-7B96-4957-895B-FBE3647D0F96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FS Me" panose="02000506040000020004" pitchFamily="2" charset="0"/>
            </a:rPr>
            <a:t>Evaluation form &amp; Equalities monitoring form</a:t>
          </a:r>
          <a:endParaRPr lang="en-US" sz="2900" kern="1200" dirty="0">
            <a:latin typeface="FS Me" panose="02000506040000020004" pitchFamily="2" charset="0"/>
          </a:endParaRPr>
        </a:p>
      </dsp:txBody>
      <dsp:txXfrm>
        <a:off x="0" y="4237433"/>
        <a:ext cx="6797675" cy="141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13DC8-4F3C-49D2-BD1C-1A09ED9662A1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532C0-E6F8-406E-9DD9-7B5722A05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4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19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1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Dependent on time – show examples – one or more </a:t>
            </a:r>
            <a:endParaRPr lang="en-GB" sz="4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86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60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28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65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312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2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can only cover some of Social Media – if you want more let us know in evaluations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9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1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9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1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Don’t show slide 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Write up on Flip chart as they call out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Then show slide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B0B98E2-31CE-EC43-8327-7111DF140FC7}" type="slidenum">
              <a:rPr lang="en-GB">
                <a:latin typeface="Arial" charset="0"/>
              </a:rPr>
              <a:pPr/>
              <a:t>8</a:t>
            </a:fld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3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>
                <a:latin typeface="FS Me" panose="02000506040000020004"/>
              </a:rPr>
              <a:t>Ask who has a Facebook page</a:t>
            </a:r>
            <a:endParaRPr lang="en-GB" sz="2000" b="1">
              <a:latin typeface="FS Me" panose="020005060400000200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0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Opening AUKL Facebook Page to actually show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6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>
                <a:latin typeface="FS Me" panose="02000506040000020004"/>
              </a:rPr>
              <a:t>Show participants how to do this </a:t>
            </a:r>
            <a:endParaRPr lang="en-GB" sz="4000" b="1">
              <a:latin typeface="FS Me" panose="020005060400000200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32C0-E6F8-406E-9DD9-7B5722A05D4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77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:\AGE UK LONDON GENERAL DOCUMENTS FOLDER\LOGOS\Age UK London Logo CMYK 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24" y="302333"/>
            <a:ext cx="2354952" cy="12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397939"/>
            <a:ext cx="1218882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Age UK London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Presentation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number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6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:\AGE UK LONDON GENERAL DOCUMENTS FOLDER\LOGOS\Age UK London Logo CMYK 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24" y="302333"/>
            <a:ext cx="2354952" cy="12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Slide number</a:t>
            </a:r>
          </a:p>
        </p:txBody>
      </p:sp>
    </p:spTree>
    <p:extLst>
      <p:ext uri="{BB962C8B-B14F-4D97-AF65-F5344CB8AC3E}">
        <p14:creationId xmlns:p14="http://schemas.microsoft.com/office/powerpoint/2010/main" val="388198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Slide number</a:t>
            </a:r>
          </a:p>
        </p:txBody>
      </p:sp>
    </p:spTree>
    <p:extLst>
      <p:ext uri="{BB962C8B-B14F-4D97-AF65-F5344CB8AC3E}">
        <p14:creationId xmlns:p14="http://schemas.microsoft.com/office/powerpoint/2010/main" val="378692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:\AGE UK LONDON GENERAL DOCUMENTS FOLDER\LOGOS\Age UK London Logo CMYK 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24" y="302333"/>
            <a:ext cx="2354952" cy="12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Slide number</a:t>
            </a:r>
          </a:p>
        </p:txBody>
      </p:sp>
    </p:spTree>
    <p:extLst>
      <p:ext uri="{BB962C8B-B14F-4D97-AF65-F5344CB8AC3E}">
        <p14:creationId xmlns:p14="http://schemas.microsoft.com/office/powerpoint/2010/main" val="216826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D425-69DD-404D-A373-03B515E0E603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9554-627E-4767-B524-7D4B84040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3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:\AGE UK LONDON GENERAL DOCUMENTS FOLDER\LOGOS\Age UK London Logo CMYK 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24" y="302333"/>
            <a:ext cx="2354952" cy="12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397939"/>
            <a:ext cx="12188825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Age UK London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Presentation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number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7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Slide number</a:t>
            </a:r>
          </a:p>
        </p:txBody>
      </p:sp>
    </p:spTree>
    <p:extLst>
      <p:ext uri="{BB962C8B-B14F-4D97-AF65-F5344CB8AC3E}">
        <p14:creationId xmlns:p14="http://schemas.microsoft.com/office/powerpoint/2010/main" val="53274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:\AGE UK LONDON GENERAL DOCUMENTS FOLDER\LOGOS\Age UK London Logo CMYK 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24" y="302333"/>
            <a:ext cx="2354952" cy="12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Slide number</a:t>
            </a:r>
          </a:p>
        </p:txBody>
      </p:sp>
    </p:spTree>
    <p:extLst>
      <p:ext uri="{BB962C8B-B14F-4D97-AF65-F5344CB8AC3E}">
        <p14:creationId xmlns:p14="http://schemas.microsoft.com/office/powerpoint/2010/main" val="140568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:\AGE UK LONDON GENERAL DOCUMENTS FOLDER\LOGOS\Age UK London Logo CMYK 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24" y="302333"/>
            <a:ext cx="2354952" cy="12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397939"/>
            <a:ext cx="121888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Age UK London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Presentation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number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47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Slide number</a:t>
            </a:r>
          </a:p>
        </p:txBody>
      </p:sp>
    </p:spTree>
    <p:extLst>
      <p:ext uri="{BB962C8B-B14F-4D97-AF65-F5344CB8AC3E}">
        <p14:creationId xmlns:p14="http://schemas.microsoft.com/office/powerpoint/2010/main" val="418808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:\AGE UK LONDON GENERAL DOCUMENTS FOLDER\LOGOS\Age UK London Logo CMYK C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24" y="302333"/>
            <a:ext cx="2354952" cy="12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GB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GB"/>
              <a:t>Slide number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7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3" r:id="rId2"/>
    <p:sldLayoutId id="2147483675" r:id="rId3"/>
    <p:sldLayoutId id="2147483706" r:id="rId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:\AGE UK LONDON GENERAL DOCUMENTS FOLDER\LOGOS\Age UK London Logo CMYK C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24" y="302333"/>
            <a:ext cx="2354952" cy="12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GB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GB"/>
              <a:t>Slide number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75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2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:\AGE UK LONDON GENERAL DOCUMENTS FOLDER\LOGOS\Age UK London Logo CMYK C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24" y="302333"/>
            <a:ext cx="2354952" cy="12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GB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GB"/>
              <a:t>Slide number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6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5" r:id="rId2"/>
    <p:sldLayoutId id="2147483682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atsapp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alklondon.london.gov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153548"/>
            <a:ext cx="10058400" cy="2299363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latin typeface="Foco Age UK" panose="020B0504050202020203" pitchFamily="34" charset="0"/>
              </a:rPr>
              <a:t>Digital Campaigning </a:t>
            </a:r>
            <a:br>
              <a:rPr lang="en-GB" sz="4400" b="1" dirty="0">
                <a:latin typeface="Foco Age UK" panose="020B0504050202020203" pitchFamily="34" charset="0"/>
              </a:rPr>
            </a:br>
            <a:r>
              <a:rPr lang="en-GB" sz="4400" b="1" dirty="0">
                <a:latin typeface="Foco Age UK" panose="020B0504050202020203" pitchFamily="34" charset="0"/>
              </a:rPr>
              <a:t>Using social media to get your voice heard</a:t>
            </a:r>
            <a:br>
              <a:rPr lang="en-GB" sz="3600" b="1" dirty="0">
                <a:latin typeface="Foco Age UK" panose="020B0504050202020203" pitchFamily="34" charset="0"/>
              </a:rPr>
            </a:br>
            <a:br>
              <a:rPr lang="en-GB" sz="3600" b="1" dirty="0">
                <a:latin typeface="Foco Age UK" panose="020B0504050202020203" pitchFamily="34" charset="0"/>
              </a:rPr>
            </a:br>
            <a:r>
              <a:rPr lang="en-GB" sz="3600" b="1" dirty="0">
                <a:latin typeface="Foco Age UK" panose="020B0504050202020203" pitchFamily="34" charset="0"/>
              </a:rPr>
              <a:t>AUKL Workshop </a:t>
            </a:r>
            <a:endParaRPr lang="en-GB" sz="3600" b="1" dirty="0">
              <a:solidFill>
                <a:schemeClr val="accent3"/>
              </a:solidFill>
              <a:latin typeface="Foco Age UK" panose="020B0504050202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526" y="3772633"/>
            <a:ext cx="6004134" cy="1143000"/>
          </a:xfrm>
        </p:spPr>
        <p:txBody>
          <a:bodyPr>
            <a:normAutofit fontScale="85000" lnSpcReduction="20000"/>
          </a:bodyPr>
          <a:lstStyle/>
          <a:p>
            <a:r>
              <a:rPr lang="en-GB" b="1">
                <a:solidFill>
                  <a:srgbClr val="0070C0"/>
                </a:solidFill>
                <a:latin typeface="Foco Age UK" panose="020B0504050202020203" pitchFamily="34" charset="0"/>
              </a:rPr>
              <a:t>Friday 24</a:t>
            </a:r>
            <a:r>
              <a:rPr lang="en-GB" b="1" baseline="30000">
                <a:solidFill>
                  <a:srgbClr val="0070C0"/>
                </a:solidFill>
                <a:latin typeface="Foco Age UK" panose="020B0504050202020203" pitchFamily="34" charset="0"/>
              </a:rPr>
              <a:t>th</a:t>
            </a:r>
            <a:r>
              <a:rPr lang="en-GB" b="1">
                <a:solidFill>
                  <a:srgbClr val="0070C0"/>
                </a:solidFill>
                <a:latin typeface="Foco Age UK" panose="020B0504050202020203" pitchFamily="34" charset="0"/>
              </a:rPr>
              <a:t> February, 2023</a:t>
            </a:r>
          </a:p>
          <a:p>
            <a:endParaRPr lang="en-GB" b="1">
              <a:solidFill>
                <a:srgbClr val="0070C0"/>
              </a:solidFill>
              <a:latin typeface="Foco Age UK" panose="020B0504050202020203" pitchFamily="34" charset="0"/>
            </a:endParaRPr>
          </a:p>
          <a:p>
            <a:r>
              <a:rPr lang="en-GB" b="1">
                <a:solidFill>
                  <a:srgbClr val="0070C0"/>
                </a:solidFill>
                <a:latin typeface="Foco Age UK" panose="020B0504050202020203" pitchFamily="34" charset="0"/>
              </a:rPr>
              <a:t>In partnership with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024" y="4719087"/>
            <a:ext cx="1242738" cy="10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61371F9-DC74-819C-68C0-A70F69ED4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52" y="4590393"/>
            <a:ext cx="1854137" cy="11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331A-95C0-9791-2883-A2E2AA42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7" y="638561"/>
            <a:ext cx="10212422" cy="99277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FS Me" panose="02000506040000020004"/>
              </a:rPr>
              <a:t>F</a:t>
            </a:r>
            <a:r>
              <a:rPr lang="en-GB" b="1" dirty="0" err="1">
                <a:solidFill>
                  <a:schemeClr val="tx1"/>
                </a:solidFill>
                <a:latin typeface="FS Me" panose="02000506040000020004"/>
              </a:rPr>
              <a:t>acebook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81797-3B67-4E87-8B9E-D450708E7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87" y="1754372"/>
            <a:ext cx="10212421" cy="41500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FS Me" panose="02000506040000020004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chemeClr val="tx1"/>
                </a:solidFill>
                <a:latin typeface="FS Me" panose="02000506040000020004" pitchFamily="2" charset="0"/>
              </a:rPr>
              <a:t>Age UK London Facebook page - send a live post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chemeClr val="tx1"/>
                </a:solidFill>
                <a:latin typeface="FS Me" panose="02000506040000020004" pitchFamily="2" charset="0"/>
              </a:rPr>
              <a:t>How to like/share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chemeClr val="tx1"/>
                </a:solidFill>
                <a:latin typeface="FS Me" panose="02000506040000020004" pitchFamily="2" charset="0"/>
              </a:rPr>
              <a:t>#hashtags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6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443A-43DE-3F99-8C05-87D5C076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14" y="216650"/>
            <a:ext cx="10058400" cy="1008188"/>
          </a:xfrm>
        </p:spPr>
        <p:txBody>
          <a:bodyPr>
            <a:normAutofit/>
          </a:bodyPr>
          <a:lstStyle/>
          <a:p>
            <a:r>
              <a:rPr lang="en-US" b="1" dirty="0">
                <a:latin typeface="Foco Age UK" panose="020B0504050202020203" pitchFamily="34" charset="0"/>
              </a:rPr>
              <a:t>Twitter </a:t>
            </a:r>
            <a:endParaRPr lang="en-GB" b="1" dirty="0">
              <a:latin typeface="Foco Age UK" panose="020B0504050202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D7C47-549E-58A9-D315-C7C08B30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401593"/>
            <a:ext cx="11020698" cy="4630189"/>
          </a:xfrm>
        </p:spPr>
        <p:txBody>
          <a:bodyPr>
            <a:noAutofit/>
          </a:bodyPr>
          <a:lstStyle/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latin typeface="FS Me" panose="02000506040000020004" pitchFamily="2" charset="0"/>
              </a:rPr>
              <a:t>“Twitter is what’s happening and what people</a:t>
            </a:r>
          </a:p>
          <a:p>
            <a:pPr marL="201168" lvl="1" indent="0">
              <a:buClr>
                <a:schemeClr val="tx1"/>
              </a:buClr>
              <a:buNone/>
            </a:pPr>
            <a:r>
              <a:rPr lang="en-GB" sz="3600" dirty="0">
                <a:latin typeface="FS Me" panose="02000506040000020004" pitchFamily="2" charset="0"/>
              </a:rPr>
              <a:t> are talking about right now”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latin typeface="FS Me" panose="02000506040000020004" pitchFamily="2" charset="0"/>
              </a:rPr>
              <a:t> 353.9 million users worldwide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latin typeface="FS Me" panose="02000506040000020004" pitchFamily="2" charset="0"/>
              </a:rPr>
              <a:t>Ranks as the 15</a:t>
            </a:r>
            <a:r>
              <a:rPr lang="en-GB" sz="3600" baseline="30000" dirty="0">
                <a:latin typeface="FS Me" panose="02000506040000020004" pitchFamily="2" charset="0"/>
              </a:rPr>
              <a:t>th</a:t>
            </a:r>
            <a:r>
              <a:rPr lang="en-GB" sz="3600" dirty="0">
                <a:latin typeface="FS Me" panose="02000506040000020004" pitchFamily="2" charset="0"/>
              </a:rPr>
              <a:t> social media platform behind Facebook, Instagram and TikTok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latin typeface="FS Me" panose="02000506040000020004" pitchFamily="2" charset="0"/>
              </a:rPr>
              <a:t>500m Tweets are sent every day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latin typeface="FS Me" panose="02000506040000020004" pitchFamily="2" charset="0"/>
              </a:rPr>
              <a:t>48% use Twitter to get the latest news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latin typeface="FS Me" panose="02000506040000020004" pitchFamily="2" charset="0"/>
              </a:rPr>
              <a:t> UK 19.05m have Twitter accounts (Oct 2021)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latin typeface="FS Me" panose="02000506040000020004" pitchFamily="2" charset="0"/>
              </a:rPr>
              <a:t>Over half  Twitter accounts owned by males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AA35326-77C6-7E33-7237-71D89998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02" y="3495759"/>
            <a:ext cx="2286824" cy="18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3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331A-95C0-9791-2883-A2E2AA42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95" y="588740"/>
            <a:ext cx="10058400" cy="1018903"/>
          </a:xfrm>
        </p:spPr>
        <p:txBody>
          <a:bodyPr/>
          <a:lstStyle/>
          <a:p>
            <a:r>
              <a:rPr lang="en-GB" sz="4800" b="1" dirty="0">
                <a:solidFill>
                  <a:schemeClr val="tx1"/>
                </a:solidFill>
                <a:latin typeface="FS Me" panose="02000506040000020004"/>
              </a:rPr>
              <a:t>Twitter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81797-3B67-4E87-8B9E-D450708E7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438432"/>
            <a:ext cx="11636828" cy="5003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FS Me" panose="02000506040000020004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chemeClr val="tx1"/>
                </a:solidFill>
                <a:latin typeface="FS Me" panose="02000506040000020004" pitchFamily="2" charset="0"/>
              </a:rPr>
              <a:t>Age UK London twitter page  - how to send a live tweet 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chemeClr val="tx1"/>
                </a:solidFill>
                <a:latin typeface="FS Me" panose="02000506040000020004" pitchFamily="2" charset="0"/>
              </a:rPr>
              <a:t>How to share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chemeClr val="tx1"/>
                </a:solidFill>
                <a:latin typeface="FS Me" panose="02000506040000020004" pitchFamily="2" charset="0"/>
              </a:rPr>
              <a:t>Hashtags #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chemeClr val="tx1"/>
                </a:solidFill>
                <a:latin typeface="FS Me" panose="02000506040000020004" pitchFamily="2" charset="0"/>
              </a:rPr>
              <a:t>How to like, retweet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chemeClr val="tx1"/>
                </a:solidFill>
                <a:latin typeface="FS Me" panose="02000506040000020004" pitchFamily="2" charset="0"/>
              </a:rPr>
              <a:t>How to send a direct message (DM)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08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D5D4-2D25-70A5-9B91-2D1BDA76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>
                <a:solidFill>
                  <a:schemeClr val="tx1"/>
                </a:solidFill>
                <a:latin typeface="FS Me" panose="02000506040000020004" pitchFamily="2" charset="0"/>
              </a:rPr>
              <a:t>Exercise 1</a:t>
            </a:r>
            <a:r>
              <a:rPr lang="en-GB" sz="4800">
                <a:solidFill>
                  <a:schemeClr val="tx1"/>
                </a:solidFill>
                <a:latin typeface="FS Me" panose="02000506040000020004" pitchFamily="2" charset="0"/>
              </a:rPr>
              <a:t> </a:t>
            </a:r>
            <a:endParaRPr lang="en-GB"/>
          </a:p>
        </p:txBody>
      </p:sp>
      <p:graphicFrame>
        <p:nvGraphicFramePr>
          <p:cNvPr id="40" name="TextBox 3">
            <a:extLst>
              <a:ext uri="{FF2B5EF4-FFF2-40B4-BE49-F238E27FC236}">
                <a16:creationId xmlns:a16="http://schemas.microsoft.com/office/drawing/2014/main" id="{CE5A20EA-7913-A3E3-AB54-1C0AFAB2F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939991"/>
              </p:ext>
            </p:extLst>
          </p:nvPr>
        </p:nvGraphicFramePr>
        <p:xfrm>
          <a:off x="370115" y="2253342"/>
          <a:ext cx="11560628" cy="361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459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9FE4-C9CB-B66D-9667-6170A35D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" y="160392"/>
            <a:ext cx="10058400" cy="9313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WhatsApp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F7869-A41E-E14B-A996-C9D26766FA69}"/>
              </a:ext>
            </a:extLst>
          </p:cNvPr>
          <p:cNvSpPr txBox="1"/>
          <p:nvPr/>
        </p:nvSpPr>
        <p:spPr>
          <a:xfrm>
            <a:off x="1097279" y="1845734"/>
            <a:ext cx="8586651" cy="4642152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cap="al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Icon">
            <a:extLst>
              <a:ext uri="{FF2B5EF4-FFF2-40B4-BE49-F238E27FC236}">
                <a16:creationId xmlns:a16="http://schemas.microsoft.com/office/drawing/2014/main" id="{0BCB3C39-EFA3-FB51-D6C0-C00F1AF3F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44" y="2289860"/>
            <a:ext cx="2059577" cy="2059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5A2F27-BE2A-B503-841D-DD2474B14E2C}"/>
              </a:ext>
            </a:extLst>
          </p:cNvPr>
          <p:cNvSpPr txBox="1"/>
          <p:nvPr/>
        </p:nvSpPr>
        <p:spPr>
          <a:xfrm>
            <a:off x="248193" y="1091726"/>
            <a:ext cx="10306595" cy="560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B4F58"/>
              </a:solidFill>
              <a:latin typeface="FS Me" panose="02000506040000020004" pitchFamily="2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GB" sz="1050" dirty="0">
              <a:solidFill>
                <a:srgbClr val="4B4F58"/>
              </a:solidFill>
              <a:latin typeface="FS Me" panose="02000506040000020004" pitchFamily="2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B4F58"/>
                </a:solidFill>
                <a:latin typeface="FS Me" panose="02000506040000020004" pitchFamily="2" charset="0"/>
              </a:rPr>
              <a:t>O</a:t>
            </a:r>
            <a:r>
              <a:rPr lang="en-GB" sz="4000" b="0" i="0" dirty="0">
                <a:solidFill>
                  <a:srgbClr val="4B4F58"/>
                </a:solidFill>
                <a:effectLst/>
                <a:latin typeface="FS Me" panose="02000506040000020004" pitchFamily="2" charset="0"/>
              </a:rPr>
              <a:t>ver 2.24 billion active users globally.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4B4F58"/>
                </a:solidFill>
                <a:effectLst/>
                <a:latin typeface="FS Me" panose="02000506040000020004" pitchFamily="2" charset="0"/>
              </a:rPr>
              <a:t>WhatsApp is the most used instant messaging app in the world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4B4F58"/>
                </a:solidFill>
                <a:effectLst/>
                <a:latin typeface="FS Me" panose="02000506040000020004" pitchFamily="2" charset="0"/>
              </a:rPr>
              <a:t>100 billion messages are exchanged on WhatsApp every day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4B4F58"/>
                </a:solidFill>
                <a:effectLst/>
                <a:latin typeface="FS Me" panose="02000506040000020004" pitchFamily="2" charset="0"/>
              </a:rPr>
              <a:t>India has the most WhatsApp users.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4B4F58"/>
                </a:solidFill>
                <a:effectLst/>
                <a:latin typeface="FS Me" panose="02000506040000020004" pitchFamily="2" charset="0"/>
              </a:rPr>
              <a:t>Most popular app in over 100 nations.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4B4F58"/>
              </a:solidFill>
              <a:latin typeface="FS Me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6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9FE4-C9CB-B66D-9667-6170A35D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" y="286603"/>
            <a:ext cx="107823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Accessing WhatsApp Online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F7869-A41E-E14B-A996-C9D26766FA69}"/>
              </a:ext>
            </a:extLst>
          </p:cNvPr>
          <p:cNvSpPr txBox="1"/>
          <p:nvPr/>
        </p:nvSpPr>
        <p:spPr>
          <a:xfrm>
            <a:off x="373381" y="1845734"/>
            <a:ext cx="9310550" cy="4642152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cap="al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Icon">
            <a:extLst>
              <a:ext uri="{FF2B5EF4-FFF2-40B4-BE49-F238E27FC236}">
                <a16:creationId xmlns:a16="http://schemas.microsoft.com/office/drawing/2014/main" id="{0BCB3C39-EFA3-FB51-D6C0-C00F1AF3F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930" y="2044700"/>
            <a:ext cx="2277292" cy="218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5A2F27-BE2A-B503-841D-DD2474B14E2C}"/>
              </a:ext>
            </a:extLst>
          </p:cNvPr>
          <p:cNvSpPr txBox="1"/>
          <p:nvPr/>
        </p:nvSpPr>
        <p:spPr>
          <a:xfrm>
            <a:off x="373380" y="1845734"/>
            <a:ext cx="858665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800" dirty="0">
                <a:solidFill>
                  <a:srgbClr val="4B4F58"/>
                </a:solidFill>
                <a:latin typeface="FS Me" panose="02000506040000020004" pitchFamily="2" charset="0"/>
              </a:rPr>
              <a:t>You can access your WhatsApp and send messages from your laptop or tablet at WhatsApp Web</a:t>
            </a:r>
          </a:p>
          <a:p>
            <a:pPr fontAlgn="base"/>
            <a:r>
              <a:rPr lang="en-GB" sz="2800" dirty="0">
                <a:solidFill>
                  <a:srgbClr val="4B4F58"/>
                </a:solidFill>
                <a:latin typeface="FS Me" panose="02000506040000020004" pitchFamily="2" charset="0"/>
                <a:hlinkClick r:id="rId3"/>
              </a:rPr>
              <a:t>Visit: https://www.whatsapp.com/</a:t>
            </a:r>
            <a:r>
              <a:rPr lang="en-GB" sz="2800" dirty="0">
                <a:solidFill>
                  <a:srgbClr val="4B4F58"/>
                </a:solidFill>
                <a:latin typeface="FS Me" panose="02000506040000020004" pitchFamily="2" charset="0"/>
              </a:rPr>
              <a:t> and click on WhatsApp Web </a:t>
            </a:r>
          </a:p>
          <a:p>
            <a:pPr marL="514350" indent="-514350" fontAlgn="base">
              <a:buAutoNum type="arabicPeriod"/>
            </a:pPr>
            <a:r>
              <a:rPr lang="en-GB" sz="2800" dirty="0">
                <a:solidFill>
                  <a:srgbClr val="4B4F58"/>
                </a:solidFill>
                <a:latin typeface="FS Me" panose="02000506040000020004" pitchFamily="2" charset="0"/>
              </a:rPr>
              <a:t>Open WhatsApp on your phone</a:t>
            </a:r>
          </a:p>
          <a:p>
            <a:pPr marL="514350" indent="-514350" fontAlgn="base">
              <a:buAutoNum type="arabicPeriod"/>
            </a:pPr>
            <a:r>
              <a:rPr lang="en-GB" sz="2800" dirty="0">
                <a:solidFill>
                  <a:srgbClr val="4B4F58"/>
                </a:solidFill>
                <a:latin typeface="FS Me" panose="02000506040000020004" pitchFamily="2" charset="0"/>
              </a:rPr>
              <a:t>Tap </a:t>
            </a:r>
            <a:r>
              <a:rPr lang="en-GB" sz="2800" b="1" dirty="0">
                <a:solidFill>
                  <a:srgbClr val="4B4F58"/>
                </a:solidFill>
                <a:latin typeface="FS Me" panose="02000506040000020004" pitchFamily="2" charset="0"/>
              </a:rPr>
              <a:t>Menu</a:t>
            </a:r>
            <a:r>
              <a:rPr lang="en-GB" sz="2800" dirty="0">
                <a:solidFill>
                  <a:srgbClr val="4B4F58"/>
                </a:solidFill>
                <a:latin typeface="FS Me" panose="02000506040000020004" pitchFamily="2" charset="0"/>
              </a:rPr>
              <a:t> or </a:t>
            </a:r>
            <a:r>
              <a:rPr lang="en-GB" sz="2800" b="1" dirty="0">
                <a:solidFill>
                  <a:srgbClr val="4B4F58"/>
                </a:solidFill>
                <a:latin typeface="FS Me" panose="02000506040000020004" pitchFamily="2" charset="0"/>
              </a:rPr>
              <a:t>Settings</a:t>
            </a:r>
            <a:r>
              <a:rPr lang="en-GB" sz="2800" dirty="0">
                <a:solidFill>
                  <a:srgbClr val="4B4F58"/>
                </a:solidFill>
                <a:latin typeface="FS Me" panose="02000506040000020004" pitchFamily="2" charset="0"/>
              </a:rPr>
              <a:t> and select </a:t>
            </a:r>
            <a:r>
              <a:rPr lang="en-GB" sz="2800" b="1" dirty="0">
                <a:solidFill>
                  <a:srgbClr val="4B4F58"/>
                </a:solidFill>
                <a:latin typeface="FS Me" panose="02000506040000020004" pitchFamily="2" charset="0"/>
              </a:rPr>
              <a:t>Linked Devices</a:t>
            </a:r>
          </a:p>
          <a:p>
            <a:pPr marL="514350" indent="-514350" fontAlgn="base">
              <a:buAutoNum type="arabicPeriod"/>
            </a:pPr>
            <a:r>
              <a:rPr lang="en-GB" sz="2800" dirty="0">
                <a:solidFill>
                  <a:srgbClr val="4B4F58"/>
                </a:solidFill>
                <a:latin typeface="FS Me" panose="02000506040000020004" pitchFamily="2" charset="0"/>
              </a:rPr>
              <a:t>Tap on </a:t>
            </a:r>
            <a:r>
              <a:rPr lang="en-GB" sz="2800" b="1" dirty="0">
                <a:solidFill>
                  <a:srgbClr val="4B4F58"/>
                </a:solidFill>
                <a:latin typeface="FS Me" panose="02000506040000020004" pitchFamily="2" charset="0"/>
              </a:rPr>
              <a:t>Link a device</a:t>
            </a:r>
          </a:p>
          <a:p>
            <a:pPr marL="514350" indent="-514350" fontAlgn="base">
              <a:buAutoNum type="arabicPeriod"/>
            </a:pPr>
            <a:r>
              <a:rPr lang="en-GB" sz="2800" dirty="0">
                <a:solidFill>
                  <a:srgbClr val="4B4F58"/>
                </a:solidFill>
                <a:latin typeface="FS Me" panose="02000506040000020004" pitchFamily="2" charset="0"/>
              </a:rPr>
              <a:t>Point your phone to the screen to capture the </a:t>
            </a:r>
          </a:p>
          <a:p>
            <a:pPr fontAlgn="base"/>
            <a:r>
              <a:rPr lang="en-GB" sz="2800" dirty="0">
                <a:solidFill>
                  <a:srgbClr val="4B4F58"/>
                </a:solidFill>
                <a:latin typeface="FS Me" panose="02000506040000020004" pitchFamily="2" charset="0"/>
              </a:rPr>
              <a:t>      </a:t>
            </a:r>
            <a:r>
              <a:rPr lang="en-GB" sz="2800" b="1" dirty="0">
                <a:solidFill>
                  <a:srgbClr val="4B4F58"/>
                </a:solidFill>
                <a:latin typeface="FS Me" panose="02000506040000020004" pitchFamily="2" charset="0"/>
              </a:rPr>
              <a:t>QR code  - </a:t>
            </a:r>
            <a:r>
              <a:rPr lang="en-GB" sz="2800" dirty="0">
                <a:solidFill>
                  <a:srgbClr val="4B4F58"/>
                </a:solidFill>
                <a:latin typeface="FS Me" panose="02000506040000020004" pitchFamily="2" charset="0"/>
              </a:rPr>
              <a:t>your message will open on screen</a:t>
            </a:r>
          </a:p>
          <a:p>
            <a:pPr fontAlgn="base"/>
            <a:endParaRPr lang="en-GB" sz="2800" dirty="0">
              <a:solidFill>
                <a:srgbClr val="4B4F58"/>
              </a:solidFill>
              <a:latin typeface="FS Me" panose="02000506040000020004" pitchFamily="2" charset="0"/>
            </a:endParaRPr>
          </a:p>
          <a:p>
            <a:pPr fontAlgn="base"/>
            <a:endParaRPr lang="en-GB" sz="2800" dirty="0">
              <a:solidFill>
                <a:srgbClr val="4B4F58"/>
              </a:solidFill>
              <a:latin typeface="FS Me" panose="02000506040000020004" pitchFamily="2" charset="0"/>
            </a:endParaRPr>
          </a:p>
          <a:p>
            <a:pPr fontAlgn="base"/>
            <a:endParaRPr lang="en-GB" sz="2800" dirty="0">
              <a:solidFill>
                <a:srgbClr val="4B4F58"/>
              </a:solidFill>
              <a:latin typeface="FS Me" panose="02000506040000020004" pitchFamily="2" charset="0"/>
            </a:endParaRPr>
          </a:p>
          <a:p>
            <a:pPr fontAlgn="base"/>
            <a:endParaRPr lang="en-GB" sz="2800" dirty="0">
              <a:solidFill>
                <a:srgbClr val="4B4F58"/>
              </a:solidFill>
              <a:latin typeface="FS Me" panose="02000506040000020004" pitchFamily="2" charset="0"/>
            </a:endParaRPr>
          </a:p>
          <a:p>
            <a:pPr fontAlgn="base"/>
            <a:endParaRPr lang="en-GB" sz="2800" dirty="0">
              <a:solidFill>
                <a:srgbClr val="4B4F58"/>
              </a:solidFill>
              <a:latin typeface="FS Me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7222-0DB1-A93B-B77B-67402041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br>
              <a:rPr lang="en-US"/>
            </a:br>
            <a:r>
              <a:rPr lang="en-US"/>
              <a:t>Dial-a-Ride</a:t>
            </a:r>
            <a:br>
              <a:rPr lang="en-US"/>
            </a:br>
            <a:r>
              <a:rPr lang="en-US"/>
              <a:t>Twitter</a:t>
            </a:r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2055C9-93CA-FCFB-6967-587E6CE14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7863" y="9869"/>
            <a:ext cx="7863839" cy="66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7222-0DB1-A93B-B77B-67402041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0"/>
            <a:ext cx="3200400" cy="2286000"/>
          </a:xfrm>
        </p:spPr>
        <p:txBody>
          <a:bodyPr/>
          <a:lstStyle/>
          <a:p>
            <a:r>
              <a:rPr lang="en-US"/>
              <a:t>Example </a:t>
            </a:r>
            <a:br>
              <a:rPr lang="en-US"/>
            </a:br>
            <a:r>
              <a:rPr lang="en-US"/>
              <a:t>Dial-a-Ride Facebook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609E90-6FC2-5541-F4D8-9DDD72E82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5B061-8F2D-8A0C-EB15-BF5A3306A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32" y="0"/>
            <a:ext cx="9997312" cy="60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8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7905-0230-F3DF-FF14-FE245D03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Foco Age UK" panose="020B0504050202020203" pitchFamily="34" charset="0"/>
              </a:rPr>
              <a:t>Access Denied Facebook</a:t>
            </a:r>
            <a:endParaRPr lang="en-GB" sz="4800">
              <a:latin typeface="Foco Age UK" panose="020B0504050202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3BDD7C-F1F1-7902-C8F4-C77A6C62C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4983" y="0"/>
            <a:ext cx="8020595" cy="6773351"/>
          </a:xfrm>
        </p:spPr>
      </p:pic>
    </p:spTree>
    <p:extLst>
      <p:ext uri="{BB962C8B-B14F-4D97-AF65-F5344CB8AC3E}">
        <p14:creationId xmlns:p14="http://schemas.microsoft.com/office/powerpoint/2010/main" val="211326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08A7-D8A6-FFF6-0B8C-1DAC4135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Foco Age UK" panose="020B0504050202020203" pitchFamily="34" charset="0"/>
              </a:rPr>
              <a:t>Access Denied</a:t>
            </a:r>
            <a:br>
              <a:rPr lang="en-US" sz="4800">
                <a:latin typeface="Foco Age UK" panose="020B0504050202020203" pitchFamily="34" charset="0"/>
              </a:rPr>
            </a:br>
            <a:r>
              <a:rPr lang="en-US" sz="4800">
                <a:latin typeface="Foco Age UK" panose="020B0504050202020203" pitchFamily="34" charset="0"/>
              </a:rPr>
              <a:t>Twitter</a:t>
            </a:r>
            <a:endParaRPr lang="en-GB" sz="4800">
              <a:latin typeface="Foco Age UK" panose="020B0504050202020203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A89CF7-FFBB-2D60-A06C-AE90EB2B1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309" y="81022"/>
            <a:ext cx="7763691" cy="6695955"/>
          </a:xfrm>
        </p:spPr>
      </p:pic>
    </p:spTree>
    <p:extLst>
      <p:ext uri="{BB962C8B-B14F-4D97-AF65-F5344CB8AC3E}">
        <p14:creationId xmlns:p14="http://schemas.microsoft.com/office/powerpoint/2010/main" val="24756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74056-2DF8-8311-A11D-937D1A0A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  <a:latin typeface="Foco Age UK" panose="020B0504050202020203" pitchFamily="34" charset="0"/>
              </a:rPr>
              <a:t>Programme</a:t>
            </a:r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E15EF3F-4782-69C6-EEF9-298102CA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5" y="605896"/>
            <a:ext cx="7184373" cy="5646208"/>
          </a:xfrm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600" dirty="0">
                <a:latin typeface="FS Me" panose="02000506040000020004" pitchFamily="2" charset="0"/>
              </a:rPr>
              <a:t>What is Digital Campaigning and Why is it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dirty="0">
                <a:latin typeface="FS Me" panose="02000506040000020004" pitchFamily="2" charset="0"/>
              </a:rPr>
              <a:t>Why use social media?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dirty="0">
                <a:latin typeface="FS Me" panose="02000506040000020004" pitchFamily="2" charset="0"/>
              </a:rPr>
              <a:t>Ethics online  and Staying safe online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dirty="0">
                <a:latin typeface="FS Me" panose="02000506040000020004" pitchFamily="2" charset="0"/>
              </a:rPr>
              <a:t>Social media platforms – Twitter, Facebook, WhatsApp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dirty="0">
                <a:latin typeface="FS Me" panose="02000506040000020004" pitchFamily="2" charset="0"/>
              </a:rPr>
              <a:t>Examples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dirty="0">
                <a:latin typeface="FS Me" panose="02000506040000020004" pitchFamily="2" charset="0"/>
              </a:rPr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372116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678E-6DB8-39B2-F4AC-6EB3863F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b="1">
                <a:latin typeface="Foco Age UK" panose="020B0504050202020203" pitchFamily="34" charset="0"/>
              </a:rPr>
              <a:t>Exercise 2</a:t>
            </a:r>
            <a:br>
              <a:rPr lang="en-GB" b="1">
                <a:latin typeface="FS Me" panose="02000506040000020004" pitchFamily="2" charset="0"/>
              </a:rPr>
            </a:b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8352B8-A99D-FFED-AC26-769C87015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920964"/>
              </p:ext>
            </p:extLst>
          </p:nvPr>
        </p:nvGraphicFramePr>
        <p:xfrm>
          <a:off x="476476" y="2109401"/>
          <a:ext cx="11432495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74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9FE4-C9CB-B66D-9667-6170A35D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0"/>
            <a:ext cx="10426700" cy="12536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cs typeface="Arial"/>
              </a:rPr>
              <a:t>TIPS: Using social media in your campaign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F7869-A41E-E14B-A996-C9D26766FA69}"/>
              </a:ext>
            </a:extLst>
          </p:cNvPr>
          <p:cNvSpPr txBox="1"/>
          <p:nvPr/>
        </p:nvSpPr>
        <p:spPr>
          <a:xfrm>
            <a:off x="1097279" y="1845734"/>
            <a:ext cx="8586651" cy="4642152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cap="al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A2F27-BE2A-B503-841D-DD2474B14E2C}"/>
              </a:ext>
            </a:extLst>
          </p:cNvPr>
          <p:cNvSpPr txBox="1"/>
          <p:nvPr/>
        </p:nvSpPr>
        <p:spPr>
          <a:xfrm>
            <a:off x="0" y="1505396"/>
            <a:ext cx="12192000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4B4F58"/>
              </a:solidFill>
              <a:latin typeface="FS Me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4B4F58"/>
              </a:solidFill>
              <a:latin typeface="FS Me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4B4F58"/>
              </a:solidFill>
              <a:latin typeface="FS Me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B4F58"/>
                </a:solidFill>
                <a:latin typeface="FS Me"/>
              </a:rPr>
              <a:t>Be engaging:</a:t>
            </a:r>
            <a:r>
              <a:rPr lang="en-GB" sz="3800" dirty="0">
                <a:solidFill>
                  <a:srgbClr val="4B4F58"/>
                </a:solidFill>
                <a:latin typeface="FS Me"/>
              </a:rPr>
              <a:t>  include photos, powerful stats, quotes.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4B4F58"/>
              </a:solidFill>
              <a:latin typeface="FS Me" panose="0200050604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B4F58"/>
                </a:solidFill>
                <a:latin typeface="FS Me"/>
              </a:rPr>
              <a:t>Purpose</a:t>
            </a:r>
            <a:r>
              <a:rPr lang="en-GB" sz="3800" dirty="0">
                <a:solidFill>
                  <a:srgbClr val="4B4F58"/>
                </a:solidFill>
                <a:latin typeface="FS Me"/>
              </a:rPr>
              <a:t> of your posts - what one thing do you want’ </a:t>
            </a:r>
            <a:br>
              <a:rPr lang="en-GB" sz="3800" dirty="0">
                <a:solidFill>
                  <a:srgbClr val="4B4F58"/>
                </a:solidFill>
                <a:latin typeface="FS Me"/>
              </a:rPr>
            </a:br>
            <a:r>
              <a:rPr lang="en-GB" sz="3800" dirty="0">
                <a:solidFill>
                  <a:srgbClr val="4B4F58"/>
                </a:solidFill>
                <a:latin typeface="FS Me"/>
              </a:rPr>
              <a:t>‘someone to do' as a result of seeing your post?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4B4F58"/>
              </a:solidFill>
              <a:latin typeface="FS Me" panose="0200050604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B4F58"/>
                </a:solidFill>
                <a:latin typeface="FS Me"/>
              </a:rPr>
              <a:t>Who</a:t>
            </a:r>
            <a:r>
              <a:rPr lang="en-GB" sz="3800" dirty="0">
                <a:solidFill>
                  <a:srgbClr val="4B4F58"/>
                </a:solidFill>
                <a:latin typeface="FS Me"/>
              </a:rPr>
              <a:t> do you want to see your posts?  - are you using the right language?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rgbClr val="4B4F58"/>
                </a:solidFill>
                <a:latin typeface="FS Me"/>
              </a:rPr>
              <a:t>Are you including the correct links to take actions?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4B4F58"/>
              </a:solidFill>
              <a:latin typeface="FS Me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08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9FE4-C9CB-B66D-9667-6170A35D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cs typeface="Arial"/>
              </a:rPr>
              <a:t>TIPS: Using social media in your campaign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F7869-A41E-E14B-A996-C9D26766FA69}"/>
              </a:ext>
            </a:extLst>
          </p:cNvPr>
          <p:cNvSpPr txBox="1"/>
          <p:nvPr/>
        </p:nvSpPr>
        <p:spPr>
          <a:xfrm>
            <a:off x="1097279" y="1845734"/>
            <a:ext cx="8586651" cy="4642152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cap="all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cap="al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A2F27-BE2A-B503-841D-DD2474B14E2C}"/>
              </a:ext>
            </a:extLst>
          </p:cNvPr>
          <p:cNvSpPr txBox="1"/>
          <p:nvPr/>
        </p:nvSpPr>
        <p:spPr>
          <a:xfrm>
            <a:off x="0" y="1336924"/>
            <a:ext cx="12192000" cy="52014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4B4F58"/>
              </a:solidFill>
              <a:latin typeface="FS Me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800" b="1" dirty="0">
              <a:solidFill>
                <a:srgbClr val="4B4F58"/>
              </a:solidFill>
              <a:latin typeface="FS Me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B4F58"/>
                </a:solidFill>
                <a:latin typeface="FS Me"/>
              </a:rPr>
              <a:t>Join the conversation:</a:t>
            </a:r>
            <a:r>
              <a:rPr lang="en-GB" sz="3600" dirty="0">
                <a:solidFill>
                  <a:srgbClr val="4B4F58"/>
                </a:solidFill>
                <a:latin typeface="FS Me"/>
              </a:rPr>
              <a:t> Use search function, e.g.</a:t>
            </a:r>
            <a:br>
              <a:rPr lang="en-GB" sz="3600" dirty="0">
                <a:solidFill>
                  <a:srgbClr val="4B4F58"/>
                </a:solidFill>
                <a:latin typeface="FS Me"/>
              </a:rPr>
            </a:br>
            <a:r>
              <a:rPr lang="en-GB" sz="3600" dirty="0">
                <a:solidFill>
                  <a:srgbClr val="4B4F58"/>
                </a:solidFill>
                <a:latin typeface="FS Me"/>
              </a:rPr>
              <a:t>#hashtags on twitter to find others talking about issues related to your campaign.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400" dirty="0">
              <a:solidFill>
                <a:srgbClr val="4B4F58"/>
              </a:solidFill>
              <a:latin typeface="FS Me" panose="0200050604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B4F58"/>
                </a:solidFill>
                <a:latin typeface="FS Me"/>
              </a:rPr>
              <a:t>Avoid getting pulled into arguments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" dirty="0">
              <a:solidFill>
                <a:srgbClr val="4B4F58"/>
              </a:solidFill>
              <a:latin typeface="FS M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B4F58"/>
                </a:solidFill>
                <a:latin typeface="FS Me"/>
              </a:rPr>
              <a:t>Remember you maybe representing the campaign or organisation so be respectful and polite even with those you don't agree with.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" dirty="0">
              <a:solidFill>
                <a:srgbClr val="4B4F58"/>
              </a:solidFill>
              <a:latin typeface="FS Me" panose="0200050604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B4F58"/>
                </a:solidFill>
                <a:latin typeface="FS Me"/>
              </a:rPr>
              <a:t>Post regularly and consistently </a:t>
            </a:r>
            <a:endParaRPr lang="en-GB" sz="3600" dirty="0">
              <a:solidFill>
                <a:srgbClr val="4B4F58"/>
              </a:solidFill>
              <a:latin typeface="FS Me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46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4" y="0"/>
            <a:ext cx="8475616" cy="1122997"/>
          </a:xfrm>
        </p:spPr>
        <p:txBody>
          <a:bodyPr>
            <a:noAutofit/>
          </a:bodyPr>
          <a:lstStyle/>
          <a:p>
            <a:r>
              <a:rPr lang="en-GB" b="1" dirty="0">
                <a:latin typeface="FS Me" panose="02000506040000020004" pitchFamily="2" charset="0"/>
              </a:rPr>
              <a:t>Example of Engaging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4" y="1834243"/>
            <a:ext cx="11175274" cy="4542268"/>
          </a:xfrm>
        </p:spPr>
        <p:txBody>
          <a:bodyPr>
            <a:normAutofit fontScale="92500" lnSpcReduction="20000"/>
          </a:bodyPr>
          <a:lstStyle/>
          <a:p>
            <a:pPr marL="442913" indent="-4429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5200" b="1" dirty="0">
                <a:latin typeface="FS Me"/>
              </a:rPr>
              <a:t>Talk London </a:t>
            </a:r>
            <a:r>
              <a:rPr lang="en-GB" sz="4000" dirty="0">
                <a:latin typeface="FS Me"/>
              </a:rPr>
              <a:t> -  an active online community</a:t>
            </a:r>
          </a:p>
          <a:p>
            <a:pPr marL="442913" indent="-4429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4000" dirty="0">
                <a:latin typeface="FS Me"/>
              </a:rPr>
              <a:t>A place to discuss London's big issues and shape and steer the policy decisions of the future</a:t>
            </a:r>
          </a:p>
          <a:p>
            <a:pPr marL="442913" indent="-4429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4000" dirty="0">
                <a:latin typeface="FS Me"/>
              </a:rPr>
              <a:t>The online feedback, along with other research, is used to influence policy for London and so it is a good example of how people can get involved digitally to make a difference</a:t>
            </a:r>
          </a:p>
          <a:p>
            <a:pPr marL="0" indent="0" algn="ctr">
              <a:buNone/>
            </a:pPr>
            <a:endParaRPr lang="en-GB" sz="900" dirty="0">
              <a:latin typeface="FS Me" panose="02000506040000020004"/>
              <a:hlinkClick r:id="rId3"/>
            </a:endParaRPr>
          </a:p>
          <a:p>
            <a:pPr marL="0" indent="0" algn="ctr">
              <a:buNone/>
            </a:pPr>
            <a:r>
              <a:rPr lang="en-GB" sz="4300" b="1" dirty="0">
                <a:latin typeface="FS Me" panose="02000506040000020004"/>
                <a:hlinkClick r:id="rId3"/>
              </a:rPr>
              <a:t>http://talklondon.london.gov.uk</a:t>
            </a:r>
            <a:endParaRPr lang="en-GB" sz="4300" b="1" dirty="0">
              <a:latin typeface="FS Me" panose="02000506040000020004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841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C10FD-9600-1546-80B7-E7FBBF31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br>
              <a:rPr lang="en-GB"/>
            </a:br>
            <a:r>
              <a:rPr lang="en-GB" b="1">
                <a:latin typeface="Foco Age UK" panose="020B0504050202020203" pitchFamily="34" charset="0"/>
              </a:rPr>
              <a:t>Who to follow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8A115A-832A-1F88-2268-BFBF78FE9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18140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1421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50DFE-EB13-EEC8-B799-AF0E7FBA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4400" b="1" dirty="0">
                <a:solidFill>
                  <a:srgbClr val="FFFFFF"/>
                </a:solidFill>
                <a:latin typeface="FS Me" panose="02000506040000020004" pitchFamily="2" charset="0"/>
              </a:rPr>
              <a:t>Summary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C23FE38-4549-978B-9A74-2C3E4BD99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59834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793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A730-CE11-462A-9E12-9D9FAFD2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-143691"/>
            <a:ext cx="8528858" cy="1750015"/>
          </a:xfrm>
        </p:spPr>
        <p:txBody>
          <a:bodyPr>
            <a:normAutofit/>
          </a:bodyPr>
          <a:lstStyle/>
          <a:p>
            <a:r>
              <a:rPr lang="en-GB" sz="4400" b="1" spc="-150" dirty="0">
                <a:latin typeface="Foco Age UK" panose="020B0504050202020203" pitchFamily="34" charset="0"/>
                <a:cs typeface="FS Me Heavy"/>
              </a:rPr>
              <a:t>What is digital campaigning and why is it important?</a:t>
            </a:r>
            <a:endParaRPr lang="en-GB" sz="4400" b="1" dirty="0">
              <a:latin typeface="Foco Age UK" panose="020B0504050202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6CD90-CC9E-6EBF-4EFD-8816E184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0" y="2044700"/>
            <a:ext cx="11534503" cy="4591230"/>
          </a:xfrm>
        </p:spPr>
        <p:txBody>
          <a:bodyPr>
            <a:normAutofit fontScale="40000" lnSpcReduction="20000"/>
          </a:bodyPr>
          <a:lstStyle/>
          <a:p>
            <a:pPr lvl="1">
              <a:lnSpc>
                <a:spcPct val="107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rgbClr val="012A3A"/>
                </a:solidFill>
                <a:effectLst/>
                <a:latin typeface="FS Me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campaigning uses technology to  create change, whether through emails and petitions or platforms such as Facebook, Twitter, Instagram, WhatsApp and more. </a:t>
            </a:r>
            <a:endParaRPr lang="en-GB" sz="8000" dirty="0">
              <a:effectLst/>
              <a:latin typeface="FS Me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rgbClr val="012A3A"/>
                </a:solidFill>
                <a:effectLst/>
                <a:latin typeface="FS Me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Deepen your engagement with your members</a:t>
            </a:r>
            <a:endParaRPr lang="en-GB" sz="8000" dirty="0">
              <a:effectLst/>
              <a:latin typeface="FS Me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rgbClr val="012A3A"/>
                </a:solidFill>
                <a:effectLst/>
                <a:latin typeface="FS Me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your message out to a wider audience</a:t>
            </a:r>
          </a:p>
          <a:p>
            <a:pPr lvl="1">
              <a:lnSpc>
                <a:spcPct val="107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8000" dirty="0">
                <a:latin typeface="FS Me" panose="02000506040000020004" pitchFamily="2" charset="0"/>
                <a:cs typeface="FS Me Light"/>
              </a:rPr>
              <a:t>You can immerse yourself in local community chatter. Neighbourhood groups, local council, local papers all part of the conversation, make sure you are too</a:t>
            </a:r>
            <a:endParaRPr lang="en-GB" sz="8000" dirty="0">
              <a:solidFill>
                <a:srgbClr val="FFFFFF"/>
              </a:solidFill>
              <a:latin typeface="FS Me" panose="02000506040000020004" pitchFamily="2" charset="0"/>
              <a:cs typeface="FS Me Ligh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1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E85B-AA48-51BE-F002-DEE97511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54" y="0"/>
            <a:ext cx="10058400" cy="1496291"/>
          </a:xfrm>
        </p:spPr>
        <p:txBody>
          <a:bodyPr/>
          <a:lstStyle/>
          <a:p>
            <a:r>
              <a:rPr lang="en-GB" sz="4800" b="1" spc="-150" dirty="0">
                <a:latin typeface="Foco Age UK" panose="020B0504050202020203" pitchFamily="34" charset="0"/>
                <a:cs typeface="FS Me Heavy"/>
              </a:rPr>
              <a:t>Why use Social Media?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3834D-C40A-9653-3DC6-4CCDBE15A659}"/>
              </a:ext>
            </a:extLst>
          </p:cNvPr>
          <p:cNvSpPr txBox="1"/>
          <p:nvPr/>
        </p:nvSpPr>
        <p:spPr>
          <a:xfrm>
            <a:off x="309155" y="1684827"/>
            <a:ext cx="11527246" cy="5685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FS Me" panose="02000506040000020004" pitchFamily="2" charset="0"/>
                <a:cs typeface="FS Me Light"/>
              </a:rPr>
              <a:t>Reach</a:t>
            </a:r>
            <a:r>
              <a:rPr lang="en-GB" sz="3200" dirty="0">
                <a:latin typeface="FS Me" panose="02000506040000020004" pitchFamily="2" charset="0"/>
                <a:cs typeface="FS Me Light"/>
              </a:rPr>
              <a:t> a new, local audience e.g. Older people, their organisations, councillors, media, funders - all on </a:t>
            </a:r>
            <a:r>
              <a:rPr lang="en-GB" sz="3200" b="1" dirty="0">
                <a:latin typeface="FS Me" panose="02000506040000020004" pitchFamily="2" charset="0"/>
                <a:cs typeface="FS Me Light"/>
              </a:rPr>
              <a:t>Social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FS Me" panose="02000506040000020004" pitchFamily="2" charset="0"/>
                <a:cs typeface="FS Me Light"/>
              </a:rPr>
              <a:t>Raise </a:t>
            </a:r>
            <a:r>
              <a:rPr lang="en-GB" sz="3200" b="1" dirty="0">
                <a:latin typeface="FS Me" panose="02000506040000020004" pitchFamily="2" charset="0"/>
                <a:cs typeface="FS Me Light"/>
              </a:rPr>
              <a:t>awareness</a:t>
            </a:r>
            <a:r>
              <a:rPr lang="en-GB" sz="3200" dirty="0">
                <a:latin typeface="FS Me" panose="02000506040000020004" pitchFamily="2" charset="0"/>
                <a:cs typeface="FS Me Light"/>
              </a:rPr>
              <a:t> of the vital campaigning work you are doing – it’s important to show off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3200" dirty="0">
                <a:latin typeface="FS Me"/>
              </a:rPr>
              <a:t>You can bring your campaign to the attention of those you want to </a:t>
            </a:r>
            <a:r>
              <a:rPr lang="en-GB" sz="3200" b="1" dirty="0">
                <a:latin typeface="FS Me"/>
              </a:rPr>
              <a:t>influence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3200" b="1" dirty="0">
                <a:latin typeface="FS Me"/>
              </a:rPr>
              <a:t>Journalists</a:t>
            </a:r>
            <a:r>
              <a:rPr lang="en-GB" sz="3200" dirty="0">
                <a:latin typeface="FS Me"/>
              </a:rPr>
              <a:t> look for stories on social media.</a:t>
            </a:r>
            <a:endParaRPr lang="en-GB" sz="3200" b="0" i="0" dirty="0">
              <a:effectLst/>
              <a:latin typeface="FS M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latin typeface="FS Me"/>
              </a:rPr>
              <a:t>It's free!</a:t>
            </a:r>
            <a:endParaRPr lang="en-GB" sz="3200" b="1" i="0" dirty="0">
              <a:effectLst/>
              <a:latin typeface="FS Me" panose="0200050604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FS Me"/>
              </a:rPr>
              <a:t>You can </a:t>
            </a:r>
            <a:r>
              <a:rPr lang="en-GB" sz="3200" b="1" dirty="0">
                <a:latin typeface="FS Me"/>
              </a:rPr>
              <a:t>link to webpages</a:t>
            </a:r>
            <a:r>
              <a:rPr lang="en-GB" sz="3200" dirty="0">
                <a:latin typeface="FS Me"/>
              </a:rPr>
              <a:t> with more information about your campaign </a:t>
            </a:r>
          </a:p>
          <a:p>
            <a:endParaRPr lang="en-GB" sz="4000" dirty="0">
              <a:latin typeface="FS Me" panose="02000506040000020004" pitchFamily="2" charset="0"/>
              <a:cs typeface="FS Me Light"/>
            </a:endParaRPr>
          </a:p>
          <a:p>
            <a:pPr>
              <a:lnSpc>
                <a:spcPct val="90000"/>
              </a:lnSpc>
            </a:pPr>
            <a:endParaRPr lang="en-GB" dirty="0">
              <a:solidFill>
                <a:srgbClr val="FFFFFF"/>
              </a:solidFill>
              <a:latin typeface="FS Me Light"/>
              <a:cs typeface="FS M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39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9985-4B1A-EBF1-0282-9406DC25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2" y="269966"/>
            <a:ext cx="10058400" cy="927463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333333"/>
                </a:solidFill>
                <a:latin typeface="Foco Age UK" panose="020B0504050202020203" pitchFamily="34" charset="0"/>
              </a:rPr>
              <a:t>Ethics online </a:t>
            </a:r>
            <a:endParaRPr lang="en-GB" dirty="0">
              <a:latin typeface="Foco Age UK" panose="020B0504050202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4A288-1C41-D033-6F11-65ECC7F5226F}"/>
              </a:ext>
            </a:extLst>
          </p:cNvPr>
          <p:cNvSpPr txBox="1"/>
          <p:nvPr/>
        </p:nvSpPr>
        <p:spPr>
          <a:xfrm>
            <a:off x="418640" y="1781891"/>
            <a:ext cx="1087467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Consider the implications on individuals &amp; society</a:t>
            </a:r>
          </a:p>
          <a:p>
            <a:pPr marL="514350" marR="0" lvl="0" indent="-5143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Be transparent 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DO GOOD – AVOID HARM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FS Me" panose="02000506040000020004" pitchFamily="2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Explicability: </a:t>
            </a:r>
            <a:r>
              <a:rPr lang="en-US" altLang="en-US" sz="3200" b="1" i="1" dirty="0">
                <a:solidFill>
                  <a:srgbClr val="333333"/>
                </a:solidFill>
                <a:latin typeface="FS Me" panose="02000506040000020004" pitchFamily="2" charset="0"/>
              </a:rPr>
              <a:t>clear</a:t>
            </a:r>
            <a:r>
              <a:rPr lang="en-US" altLang="en-US" sz="3200" dirty="0">
                <a:solidFill>
                  <a:srgbClr val="333333"/>
                </a:solidFill>
                <a:latin typeface="FS Me" panose="02000506040000020004" pitchFamily="2" charset="0"/>
              </a:rPr>
              <a:t>,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understandable, transparent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FS Me" panose="02000506040000020004" pitchFamily="2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When using statistics or data, ensure that you select, analyse or report in a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fair &amp; non-judgmental way 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and promote equality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in accordance with the Equality Act.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3200" dirty="0">
                <a:solidFill>
                  <a:srgbClr val="333333"/>
                </a:solidFill>
                <a:latin typeface="FS Me" panose="02000506040000020004" pitchFamily="2" charset="0"/>
              </a:rPr>
              <a:t>Be aware of any personal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conflicts of interest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or barriers that may affect </a:t>
            </a:r>
            <a:r>
              <a:rPr lang="en-US" altLang="en-US" sz="3200" dirty="0">
                <a:solidFill>
                  <a:srgbClr val="333333"/>
                </a:solidFill>
                <a:latin typeface="FS Me" panose="02000506040000020004" pitchFamily="2" charset="0"/>
              </a:rPr>
              <a:t>your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integrity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S Me" panose="02000506040000020004" pitchFamily="2" charset="0"/>
              </a:rPr>
              <a:t>or objectivity.</a:t>
            </a:r>
          </a:p>
        </p:txBody>
      </p:sp>
    </p:spTree>
    <p:extLst>
      <p:ext uri="{BB962C8B-B14F-4D97-AF65-F5344CB8AC3E}">
        <p14:creationId xmlns:p14="http://schemas.microsoft.com/office/powerpoint/2010/main" val="249502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1A29-20AA-1B9F-E16C-407EA39A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751208"/>
            <a:ext cx="10591801" cy="890381"/>
          </a:xfrm>
        </p:spPr>
        <p:txBody>
          <a:bodyPr/>
          <a:lstStyle/>
          <a:p>
            <a:r>
              <a:rPr lang="en-US" b="1" dirty="0">
                <a:latin typeface="Foco Age UK" panose="020B0504050202020203" pitchFamily="34" charset="0"/>
              </a:rPr>
              <a:t>Online Safety</a:t>
            </a:r>
            <a:endParaRPr lang="en-GB" b="1" dirty="0">
              <a:latin typeface="Foco Age UK" panose="020B0504050202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1E1FC-DC2B-71E7-4C46-F7E0DBFB789D}"/>
              </a:ext>
            </a:extLst>
          </p:cNvPr>
          <p:cNvSpPr txBox="1"/>
          <p:nvPr/>
        </p:nvSpPr>
        <p:spPr>
          <a:xfrm>
            <a:off x="292100" y="1641589"/>
            <a:ext cx="11366501" cy="4696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5838" indent="-71437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400" i="0" dirty="0">
                <a:solidFill>
                  <a:srgbClr val="333333"/>
                </a:solidFill>
                <a:effectLst/>
                <a:latin typeface="FS Me" panose="02000506040000020004"/>
              </a:rPr>
              <a:t>Get  latest anti-virus / firewall software</a:t>
            </a:r>
          </a:p>
          <a:p>
            <a:pPr marL="985838" indent="-71437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400" i="0" dirty="0">
                <a:solidFill>
                  <a:srgbClr val="333333"/>
                </a:solidFill>
                <a:effectLst/>
                <a:latin typeface="FS Me" panose="02000506040000020004"/>
              </a:rPr>
              <a:t>Update your internet browser</a:t>
            </a:r>
            <a:endParaRPr lang="en-GB" sz="3400" dirty="0">
              <a:solidFill>
                <a:srgbClr val="333333"/>
              </a:solidFill>
              <a:latin typeface="FS Me" panose="02000506040000020004"/>
            </a:endParaRPr>
          </a:p>
          <a:p>
            <a:pPr marL="985838" indent="-71437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400" i="0" dirty="0">
                <a:solidFill>
                  <a:srgbClr val="333333"/>
                </a:solidFill>
                <a:effectLst/>
                <a:latin typeface="FS Me" panose="02000506040000020004"/>
              </a:rPr>
              <a:t>Create strong, passwords</a:t>
            </a:r>
            <a:r>
              <a:rPr lang="en-GB" sz="3400" dirty="0">
                <a:solidFill>
                  <a:srgbClr val="333333"/>
                </a:solidFill>
                <a:latin typeface="FS Me" panose="02000506040000020004"/>
              </a:rPr>
              <a:t>, </a:t>
            </a:r>
            <a:r>
              <a:rPr lang="en-GB" sz="3400" i="0" dirty="0">
                <a:solidFill>
                  <a:srgbClr val="333333"/>
                </a:solidFill>
                <a:effectLst/>
                <a:latin typeface="FS Me" panose="02000506040000020004"/>
              </a:rPr>
              <a:t>Change/don’t share</a:t>
            </a:r>
          </a:p>
          <a:p>
            <a:pPr marL="985838" indent="-71437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400" i="0" dirty="0">
                <a:solidFill>
                  <a:srgbClr val="333333"/>
                </a:solidFill>
                <a:effectLst/>
                <a:latin typeface="FS Me" panose="02000506040000020004"/>
              </a:rPr>
              <a:t>Learn to spot fake emails and websites</a:t>
            </a:r>
          </a:p>
          <a:p>
            <a:pPr marL="985838" indent="-714375" algn="l">
              <a:buFont typeface="+mj-lt"/>
              <a:buAutoNum type="arabicPeriod"/>
            </a:pPr>
            <a:r>
              <a:rPr lang="en-GB" sz="3400" i="0" dirty="0">
                <a:solidFill>
                  <a:srgbClr val="202124"/>
                </a:solidFill>
                <a:effectLst/>
                <a:latin typeface="FS Me" panose="02000506040000020004"/>
              </a:rPr>
              <a:t>Log out from services</a:t>
            </a:r>
          </a:p>
          <a:p>
            <a:pPr marL="985838" indent="-714375" algn="l">
              <a:buFont typeface="+mj-lt"/>
              <a:buAutoNum type="arabicPeriod"/>
            </a:pPr>
            <a:r>
              <a:rPr lang="en-GB" sz="3400" i="0" dirty="0">
                <a:solidFill>
                  <a:srgbClr val="202124"/>
                </a:solidFill>
                <a:effectLst/>
                <a:latin typeface="FS Me" panose="02000506040000020004"/>
              </a:rPr>
              <a:t>Beware of phishing attacks. </a:t>
            </a:r>
          </a:p>
          <a:p>
            <a:pPr marL="985838" indent="-714375">
              <a:buFont typeface="+mj-lt"/>
              <a:buAutoNum type="arabicPeriod"/>
            </a:pPr>
            <a:r>
              <a:rPr lang="en-GB" sz="3400" i="0" dirty="0">
                <a:solidFill>
                  <a:srgbClr val="444444"/>
                </a:solidFill>
                <a:effectLst/>
                <a:latin typeface="FS Me" panose="02000506040000020004"/>
              </a:rPr>
              <a:t>Keep Your Privacy Settings On</a:t>
            </a:r>
          </a:p>
          <a:p>
            <a:pPr marL="985838" indent="-714375">
              <a:buFont typeface="+mj-lt"/>
              <a:buAutoNum type="arabicPeriod"/>
            </a:pPr>
            <a:r>
              <a:rPr lang="en-GB" sz="3400" i="0" dirty="0">
                <a:solidFill>
                  <a:srgbClr val="444444"/>
                </a:solidFill>
                <a:effectLst/>
                <a:latin typeface="FS Me" panose="02000506040000020004"/>
              </a:rPr>
              <a:t>Make Sure Your Internet Connection is Secure</a:t>
            </a:r>
          </a:p>
        </p:txBody>
      </p:sp>
    </p:spTree>
    <p:extLst>
      <p:ext uri="{BB962C8B-B14F-4D97-AF65-F5344CB8AC3E}">
        <p14:creationId xmlns:p14="http://schemas.microsoft.com/office/powerpoint/2010/main" val="13392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E2F892BB-7C12-4929-E862-5D025655C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144" y="1133539"/>
            <a:ext cx="4419597" cy="44195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BDA4-454C-1734-96A8-1FDBE1BC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114" y="2198914"/>
            <a:ext cx="6596742" cy="3670180"/>
          </a:xfrm>
        </p:spPr>
        <p:txBody>
          <a:bodyPr>
            <a:normAutofit/>
          </a:bodyPr>
          <a:lstStyle/>
          <a:p>
            <a:endParaRPr lang="en-GB"/>
          </a:p>
          <a:p>
            <a:pPr marL="0" indent="0">
              <a:buNone/>
            </a:pPr>
            <a:r>
              <a:rPr lang="en-GB" sz="4400" b="1">
                <a:latin typeface="FS Me" panose="02000506040000020004" pitchFamily="2" charset="0"/>
              </a:rPr>
              <a:t>Can you name any social media platforms?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29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11" name="Rectangle 1231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3" name="Rectangle 12312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41931-A1F3-652F-BD0C-4026A966CCA0}"/>
              </a:ext>
            </a:extLst>
          </p:cNvPr>
          <p:cNvSpPr txBox="1"/>
          <p:nvPr/>
        </p:nvSpPr>
        <p:spPr>
          <a:xfrm>
            <a:off x="492370" y="516835"/>
            <a:ext cx="3084844" cy="5772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Today we will focus on…</a:t>
            </a:r>
          </a:p>
        </p:txBody>
      </p:sp>
      <p:sp>
        <p:nvSpPr>
          <p:cNvPr id="12315" name="Rectangle 12314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307" name="Content Placeholder 2">
            <a:extLst>
              <a:ext uri="{FF2B5EF4-FFF2-40B4-BE49-F238E27FC236}">
                <a16:creationId xmlns:a16="http://schemas.microsoft.com/office/drawing/2014/main" id="{8FBBF773-2509-48A9-4D70-76F4B5F87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16420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583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9FE4-C9CB-B66D-9667-6170A35D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81" y="22918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Foco Age UK" panose="020B0504050202020203" pitchFamily="34" charset="0"/>
              </a:rPr>
              <a:t>Facebook </a:t>
            </a:r>
            <a:endParaRPr lang="en-US" dirty="0">
              <a:latin typeface="Foco Age UK" panose="020B0504050202020203" pitchFamily="34" charset="0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B32576BD-0E21-BF86-F7DC-49E55ADF7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131" y="2583257"/>
            <a:ext cx="2162972" cy="2162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E073D-A266-6C2E-28AB-D0695799933E}"/>
              </a:ext>
            </a:extLst>
          </p:cNvPr>
          <p:cNvSpPr txBox="1"/>
          <p:nvPr/>
        </p:nvSpPr>
        <p:spPr>
          <a:xfrm>
            <a:off x="337223" y="1880748"/>
            <a:ext cx="108986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FS Me" panose="02000506040000020004" pitchFamily="2" charset="0"/>
              </a:rPr>
              <a:t>Online social media and social networking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FS Me" panose="02000506040000020004" pitchFamily="2" charset="0"/>
              </a:rPr>
              <a:t>Owned by Meta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FS Me" panose="02000506040000020004" pitchFamily="2" charset="0"/>
              </a:rPr>
              <a:t>2.93 billion active monthly users globally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FS Me" panose="02000506040000020004" pitchFamily="2" charset="0"/>
              </a:rPr>
              <a:t>66% of the UK population are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FS Me" panose="02000506040000020004" pitchFamily="2" charset="0"/>
              </a:rPr>
              <a:t>1.62 billion people visit every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FS Me" panose="02000506040000020004" pitchFamily="2" charset="0"/>
              </a:rPr>
              <a:t>Ranked 3rd social media platform worldwide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FS Me" panose="02000506040000020004" pitchFamily="2" charset="0"/>
              </a:rPr>
              <a:t>Most downloaded App of the 2010’s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FS Me" panose="02000506040000020004" pitchFamily="2" charset="0"/>
              </a:rPr>
              <a:t>Majority users are male, Highest age group 24-35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FS Me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793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0070C0"/>
      </a:accent3>
      <a:accent4>
        <a:srgbClr val="DF219B"/>
      </a:accent4>
      <a:accent5>
        <a:srgbClr val="00206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0070C0"/>
      </a:accent3>
      <a:accent4>
        <a:srgbClr val="DF219B"/>
      </a:accent4>
      <a:accent5>
        <a:srgbClr val="00206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2_Retrospec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0070C0"/>
      </a:accent3>
      <a:accent4>
        <a:srgbClr val="DF219B"/>
      </a:accent4>
      <a:accent5>
        <a:srgbClr val="00206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bc9ded-f714-4ebb-9800-6c941f6fcb49" xsi:nil="true"/>
    <lcf76f155ced4ddcb4097134ff3c332f xmlns="954d6fa8-bb27-40cb-98ff-446d1aebe796">
      <Terms xmlns="http://schemas.microsoft.com/office/infopath/2007/PartnerControls"/>
    </lcf76f155ced4ddcb4097134ff3c332f>
    <SharedWithUsers xmlns="f5bc9ded-f714-4ebb-9800-6c941f6fcb49">
      <UserInfo>
        <DisplayName>Sharon Tynan</DisplayName>
        <AccountId>17</AccountId>
        <AccountType/>
      </UserInfo>
      <UserInfo>
        <DisplayName>Dee Byrne</DisplayName>
        <AccountId>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DD9A37BD8D7428B1C4BB991716C06" ma:contentTypeVersion="13" ma:contentTypeDescription="Create a new document." ma:contentTypeScope="" ma:versionID="57d949a844722d77980b033a7edbc6c6">
  <xsd:schema xmlns:xsd="http://www.w3.org/2001/XMLSchema" xmlns:xs="http://www.w3.org/2001/XMLSchema" xmlns:p="http://schemas.microsoft.com/office/2006/metadata/properties" xmlns:ns2="954d6fa8-bb27-40cb-98ff-446d1aebe796" xmlns:ns3="f5bc9ded-f714-4ebb-9800-6c941f6fcb49" targetNamespace="http://schemas.microsoft.com/office/2006/metadata/properties" ma:root="true" ma:fieldsID="e47ef144c832af58c8f612e2d5ee00da" ns2:_="" ns3:_="">
    <xsd:import namespace="954d6fa8-bb27-40cb-98ff-446d1aebe796"/>
    <xsd:import namespace="f5bc9ded-f714-4ebb-9800-6c941f6fcb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d6fa8-bb27-40cb-98ff-446d1aebe7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747a53-5b94-47d6-8d29-e8d5fc125a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c9ded-f714-4ebb-9800-6c941f6fcb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ef084a0-9888-4937-9ea8-b9be4fb04144}" ma:internalName="TaxCatchAll" ma:showField="CatchAllData" ma:web="f5bc9ded-f714-4ebb-9800-6c941f6fcb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153715-0891-4605-84EA-A274049E628E}">
  <ds:schemaRefs>
    <ds:schemaRef ds:uri="954d6fa8-bb27-40cb-98ff-446d1aebe796"/>
    <ds:schemaRef ds:uri="f5bc9ded-f714-4ebb-9800-6c941f6fcb4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FF909E-0061-4A5C-BB70-32775A3FCC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6D529F-B04D-48B2-BA46-010BC5C1F5C7}">
  <ds:schemaRefs>
    <ds:schemaRef ds:uri="954d6fa8-bb27-40cb-98ff-446d1aebe796"/>
    <ds:schemaRef ds:uri="f5bc9ded-f714-4ebb-9800-6c941f6fcb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1050</Words>
  <Application>Microsoft Office PowerPoint</Application>
  <PresentationFormat>Widescreen</PresentationFormat>
  <Paragraphs>178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Foco Age UK</vt:lpstr>
      <vt:lpstr>FS Me</vt:lpstr>
      <vt:lpstr>FS Me Light</vt:lpstr>
      <vt:lpstr>Retrospect</vt:lpstr>
      <vt:lpstr>1_Retrospect</vt:lpstr>
      <vt:lpstr>2_Retrospect</vt:lpstr>
      <vt:lpstr>Digital Campaigning  Using social media to get your voice heard  AUKL Workshop </vt:lpstr>
      <vt:lpstr>Programme</vt:lpstr>
      <vt:lpstr>What is digital campaigning and why is it important?</vt:lpstr>
      <vt:lpstr>Why use Social Media?</vt:lpstr>
      <vt:lpstr>Ethics online </vt:lpstr>
      <vt:lpstr>Online Safety</vt:lpstr>
      <vt:lpstr>PowerPoint Presentation</vt:lpstr>
      <vt:lpstr>PowerPoint Presentation</vt:lpstr>
      <vt:lpstr>Facebook </vt:lpstr>
      <vt:lpstr>Facebook</vt:lpstr>
      <vt:lpstr>Twitter </vt:lpstr>
      <vt:lpstr>Twitter</vt:lpstr>
      <vt:lpstr>Exercise 1 </vt:lpstr>
      <vt:lpstr>WhatsApp</vt:lpstr>
      <vt:lpstr>Accessing WhatsApp Online</vt:lpstr>
      <vt:lpstr>Example Dial-a-Ride Twitter</vt:lpstr>
      <vt:lpstr>Example  Dial-a-Ride Facebook</vt:lpstr>
      <vt:lpstr>Access Denied Facebook</vt:lpstr>
      <vt:lpstr>Access Denied Twitter</vt:lpstr>
      <vt:lpstr>Exercise 2 </vt:lpstr>
      <vt:lpstr>TIPS: Using social media in your campaign</vt:lpstr>
      <vt:lpstr>TIPS: Using social media in your campaign</vt:lpstr>
      <vt:lpstr>Example of Engaging online</vt:lpstr>
      <vt:lpstr> Who to follow 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Aurelie Leroy</dc:creator>
  <cp:lastModifiedBy>Sharon Tynan</cp:lastModifiedBy>
  <cp:revision>2</cp:revision>
  <dcterms:created xsi:type="dcterms:W3CDTF">2020-11-10T10:31:52Z</dcterms:created>
  <dcterms:modified xsi:type="dcterms:W3CDTF">2023-02-27T10:25:08Z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0x010100331DD9A37BD8D7428B1C4BB991716C06</vt:lpwstr>
  </property>
  <property fmtid="{D5CDD505-2E9C-101B-9397-08002B2CF9AE}" pid="3" name="Order">
    <vt:r8>629200</vt:r8>
  </property>
  <property fmtid="{D5CDD505-2E9C-101B-9397-08002B2CF9AE}" pid="4" name="MediaServiceImageTags">
    <vt:lpwstr/>
  </property>
</Properties>
</file>