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70" r:id="rId6"/>
    <p:sldId id="267" r:id="rId7"/>
    <p:sldId id="266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329517-2A7E-4F7F-9E3E-AA6354910C52}" v="8" dt="2023-04-17T13:21:20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sty Valentine" userId="dd5eee6b-84c0-416c-9cfe-d0c962afd067" providerId="ADAL" clId="{FF329517-2A7E-4F7F-9E3E-AA6354910C52}"/>
    <pc:docChg chg="undo redo custSel addSld delSld modSld sldOrd">
      <pc:chgData name="Kirsty Valentine" userId="dd5eee6b-84c0-416c-9cfe-d0c962afd067" providerId="ADAL" clId="{FF329517-2A7E-4F7F-9E3E-AA6354910C52}" dt="2023-04-17T14:30:01.268" v="3787" actId="313"/>
      <pc:docMkLst>
        <pc:docMk/>
      </pc:docMkLst>
      <pc:sldChg chg="del ord">
        <pc:chgData name="Kirsty Valentine" userId="dd5eee6b-84c0-416c-9cfe-d0c962afd067" providerId="ADAL" clId="{FF329517-2A7E-4F7F-9E3E-AA6354910C52}" dt="2023-04-17T13:59:40.277" v="3312" actId="47"/>
        <pc:sldMkLst>
          <pc:docMk/>
          <pc:sldMk cId="1430176368" sldId="257"/>
        </pc:sldMkLst>
      </pc:sldChg>
      <pc:sldChg chg="del ord">
        <pc:chgData name="Kirsty Valentine" userId="dd5eee6b-84c0-416c-9cfe-d0c962afd067" providerId="ADAL" clId="{FF329517-2A7E-4F7F-9E3E-AA6354910C52}" dt="2023-04-17T13:59:49.616" v="3313" actId="47"/>
        <pc:sldMkLst>
          <pc:docMk/>
          <pc:sldMk cId="1347377899" sldId="263"/>
        </pc:sldMkLst>
      </pc:sldChg>
      <pc:sldChg chg="del ord">
        <pc:chgData name="Kirsty Valentine" userId="dd5eee6b-84c0-416c-9cfe-d0c962afd067" providerId="ADAL" clId="{FF329517-2A7E-4F7F-9E3E-AA6354910C52}" dt="2023-04-17T13:59:38.707" v="3311" actId="47"/>
        <pc:sldMkLst>
          <pc:docMk/>
          <pc:sldMk cId="1682728639" sldId="264"/>
        </pc:sldMkLst>
      </pc:sldChg>
      <pc:sldChg chg="modSp mod ord">
        <pc:chgData name="Kirsty Valentine" userId="dd5eee6b-84c0-416c-9cfe-d0c962afd067" providerId="ADAL" clId="{FF329517-2A7E-4F7F-9E3E-AA6354910C52}" dt="2023-04-17T14:27:39.565" v="3780" actId="20577"/>
        <pc:sldMkLst>
          <pc:docMk/>
          <pc:sldMk cId="3605248736" sldId="266"/>
        </pc:sldMkLst>
        <pc:spChg chg="mod">
          <ac:chgData name="Kirsty Valentine" userId="dd5eee6b-84c0-416c-9cfe-d0c962afd067" providerId="ADAL" clId="{FF329517-2A7E-4F7F-9E3E-AA6354910C52}" dt="2023-04-17T14:27:39.565" v="3780" actId="20577"/>
          <ac:spMkLst>
            <pc:docMk/>
            <pc:sldMk cId="3605248736" sldId="266"/>
            <ac:spMk id="3" creationId="{80D25203-FFD8-4406-A69C-A5174D28DC84}"/>
          </ac:spMkLst>
        </pc:spChg>
        <pc:spChg chg="mod">
          <ac:chgData name="Kirsty Valentine" userId="dd5eee6b-84c0-416c-9cfe-d0c962afd067" providerId="ADAL" clId="{FF329517-2A7E-4F7F-9E3E-AA6354910C52}" dt="2023-04-17T13:33:15.793" v="2547" actId="14100"/>
          <ac:spMkLst>
            <pc:docMk/>
            <pc:sldMk cId="3605248736" sldId="266"/>
            <ac:spMk id="5" creationId="{6175C3D1-2E05-2AF9-6747-7165C2343883}"/>
          </ac:spMkLst>
        </pc:spChg>
      </pc:sldChg>
      <pc:sldChg chg="modSp mod ord">
        <pc:chgData name="Kirsty Valentine" userId="dd5eee6b-84c0-416c-9cfe-d0c962afd067" providerId="ADAL" clId="{FF329517-2A7E-4F7F-9E3E-AA6354910C52}" dt="2023-04-17T13:35:11.181" v="2728"/>
        <pc:sldMkLst>
          <pc:docMk/>
          <pc:sldMk cId="1134618659" sldId="267"/>
        </pc:sldMkLst>
        <pc:spChg chg="mod">
          <ac:chgData name="Kirsty Valentine" userId="dd5eee6b-84c0-416c-9cfe-d0c962afd067" providerId="ADAL" clId="{FF329517-2A7E-4F7F-9E3E-AA6354910C52}" dt="2023-04-17T13:24:23.637" v="1938" actId="20577"/>
          <ac:spMkLst>
            <pc:docMk/>
            <pc:sldMk cId="1134618659" sldId="267"/>
            <ac:spMk id="2" creationId="{1BDDD08F-2E80-BDD9-95C7-CC719CB7E265}"/>
          </ac:spMkLst>
        </pc:spChg>
      </pc:sldChg>
      <pc:sldChg chg="addSp modSp new del mod ord">
        <pc:chgData name="Kirsty Valentine" userId="dd5eee6b-84c0-416c-9cfe-d0c962afd067" providerId="ADAL" clId="{FF329517-2A7E-4F7F-9E3E-AA6354910C52}" dt="2023-04-17T13:23:00.145" v="1896" actId="47"/>
        <pc:sldMkLst>
          <pc:docMk/>
          <pc:sldMk cId="469628612" sldId="268"/>
        </pc:sldMkLst>
        <pc:spChg chg="mod">
          <ac:chgData name="Kirsty Valentine" userId="dd5eee6b-84c0-416c-9cfe-d0c962afd067" providerId="ADAL" clId="{FF329517-2A7E-4F7F-9E3E-AA6354910C52}" dt="2023-04-17T11:49:21.964" v="1004" actId="20577"/>
          <ac:spMkLst>
            <pc:docMk/>
            <pc:sldMk cId="469628612" sldId="268"/>
            <ac:spMk id="2" creationId="{7EFA9BB2-0893-BE0A-886C-29A1E90F67DC}"/>
          </ac:spMkLst>
        </pc:spChg>
        <pc:spChg chg="mod">
          <ac:chgData name="Kirsty Valentine" userId="dd5eee6b-84c0-416c-9cfe-d0c962afd067" providerId="ADAL" clId="{FF329517-2A7E-4F7F-9E3E-AA6354910C52}" dt="2023-04-17T11:58:35.867" v="1184" actId="20577"/>
          <ac:spMkLst>
            <pc:docMk/>
            <pc:sldMk cId="469628612" sldId="268"/>
            <ac:spMk id="3" creationId="{D6411EE1-F34F-793B-CEF7-39A760B3C15D}"/>
          </ac:spMkLst>
        </pc:spChg>
        <pc:spChg chg="add mod">
          <ac:chgData name="Kirsty Valentine" userId="dd5eee6b-84c0-416c-9cfe-d0c962afd067" providerId="ADAL" clId="{FF329517-2A7E-4F7F-9E3E-AA6354910C52}" dt="2023-04-17T13:12:28.358" v="1366" actId="20577"/>
          <ac:spMkLst>
            <pc:docMk/>
            <pc:sldMk cId="469628612" sldId="268"/>
            <ac:spMk id="5" creationId="{C77DBD3C-5F36-CDF9-980B-24C345F9A032}"/>
          </ac:spMkLst>
        </pc:spChg>
      </pc:sldChg>
      <pc:sldChg chg="new del">
        <pc:chgData name="Kirsty Valentine" userId="dd5eee6b-84c0-416c-9cfe-d0c962afd067" providerId="ADAL" clId="{FF329517-2A7E-4F7F-9E3E-AA6354910C52}" dt="2023-04-17T13:47:02.156" v="3184" actId="47"/>
        <pc:sldMkLst>
          <pc:docMk/>
          <pc:sldMk cId="1284562787" sldId="269"/>
        </pc:sldMkLst>
      </pc:sldChg>
      <pc:sldChg chg="addSp modSp new mod">
        <pc:chgData name="Kirsty Valentine" userId="dd5eee6b-84c0-416c-9cfe-d0c962afd067" providerId="ADAL" clId="{FF329517-2A7E-4F7F-9E3E-AA6354910C52}" dt="2023-04-17T14:26:44.663" v="3765" actId="20577"/>
        <pc:sldMkLst>
          <pc:docMk/>
          <pc:sldMk cId="1402087854" sldId="270"/>
        </pc:sldMkLst>
        <pc:spChg chg="add mod">
          <ac:chgData name="Kirsty Valentine" userId="dd5eee6b-84c0-416c-9cfe-d0c962afd067" providerId="ADAL" clId="{FF329517-2A7E-4F7F-9E3E-AA6354910C52}" dt="2023-04-17T14:26:44.663" v="3765" actId="20577"/>
          <ac:spMkLst>
            <pc:docMk/>
            <pc:sldMk cId="1402087854" sldId="270"/>
            <ac:spMk id="3" creationId="{972B5393-14C3-C58A-0096-3AA6E6B75BF4}"/>
          </ac:spMkLst>
        </pc:spChg>
      </pc:sldChg>
      <pc:sldChg chg="modSp new del mod ord">
        <pc:chgData name="Kirsty Valentine" userId="dd5eee6b-84c0-416c-9cfe-d0c962afd067" providerId="ADAL" clId="{FF329517-2A7E-4F7F-9E3E-AA6354910C52}" dt="2023-04-17T13:10:10.304" v="1334" actId="47"/>
        <pc:sldMkLst>
          <pc:docMk/>
          <pc:sldMk cId="2991448455" sldId="270"/>
        </pc:sldMkLst>
        <pc:spChg chg="mod">
          <ac:chgData name="Kirsty Valentine" userId="dd5eee6b-84c0-416c-9cfe-d0c962afd067" providerId="ADAL" clId="{FF329517-2A7E-4F7F-9E3E-AA6354910C52}" dt="2023-04-17T13:08:54.339" v="1254" actId="1076"/>
          <ac:spMkLst>
            <pc:docMk/>
            <pc:sldMk cId="2991448455" sldId="270"/>
            <ac:spMk id="2" creationId="{623CB994-6049-03E6-5E19-B2DB87E9DA72}"/>
          </ac:spMkLst>
        </pc:spChg>
        <pc:spChg chg="mod">
          <ac:chgData name="Kirsty Valentine" userId="dd5eee6b-84c0-416c-9cfe-d0c962afd067" providerId="ADAL" clId="{FF329517-2A7E-4F7F-9E3E-AA6354910C52}" dt="2023-04-17T13:09:50.531" v="1333" actId="20577"/>
          <ac:spMkLst>
            <pc:docMk/>
            <pc:sldMk cId="2991448455" sldId="270"/>
            <ac:spMk id="3" creationId="{93EEED5E-7507-8F9B-8801-608D01CAE938}"/>
          </ac:spMkLst>
        </pc:spChg>
      </pc:sldChg>
      <pc:sldChg chg="modSp new add del mod ord">
        <pc:chgData name="Kirsty Valentine" userId="dd5eee6b-84c0-416c-9cfe-d0c962afd067" providerId="ADAL" clId="{FF329517-2A7E-4F7F-9E3E-AA6354910C52}" dt="2023-04-17T13:34:10.873" v="2724" actId="47"/>
        <pc:sldMkLst>
          <pc:docMk/>
          <pc:sldMk cId="1626457738" sldId="271"/>
        </pc:sldMkLst>
        <pc:spChg chg="mod">
          <ac:chgData name="Kirsty Valentine" userId="dd5eee6b-84c0-416c-9cfe-d0c962afd067" providerId="ADAL" clId="{FF329517-2A7E-4F7F-9E3E-AA6354910C52}" dt="2023-04-17T13:25:26.305" v="1965" actId="14100"/>
          <ac:spMkLst>
            <pc:docMk/>
            <pc:sldMk cId="1626457738" sldId="271"/>
            <ac:spMk id="2" creationId="{B533DA45-0DF0-2FCF-37C9-95625DB20D0C}"/>
          </ac:spMkLst>
        </pc:spChg>
      </pc:sldChg>
      <pc:sldChg chg="add del">
        <pc:chgData name="Kirsty Valentine" userId="dd5eee6b-84c0-416c-9cfe-d0c962afd067" providerId="ADAL" clId="{FF329517-2A7E-4F7F-9E3E-AA6354910C52}" dt="2023-04-17T13:21:19.037" v="1859"/>
        <pc:sldMkLst>
          <pc:docMk/>
          <pc:sldMk cId="2727580655" sldId="271"/>
        </pc:sldMkLst>
      </pc:sldChg>
      <pc:sldChg chg="new del">
        <pc:chgData name="Kirsty Valentine" userId="dd5eee6b-84c0-416c-9cfe-d0c962afd067" providerId="ADAL" clId="{FF329517-2A7E-4F7F-9E3E-AA6354910C52}" dt="2023-04-17T13:16:01.428" v="1386" actId="47"/>
        <pc:sldMkLst>
          <pc:docMk/>
          <pc:sldMk cId="735844781" sldId="272"/>
        </pc:sldMkLst>
      </pc:sldChg>
      <pc:sldChg chg="new del">
        <pc:chgData name="Kirsty Valentine" userId="dd5eee6b-84c0-416c-9cfe-d0c962afd067" providerId="ADAL" clId="{FF329517-2A7E-4F7F-9E3E-AA6354910C52}" dt="2023-04-17T13:25:07.798" v="1940" actId="47"/>
        <pc:sldMkLst>
          <pc:docMk/>
          <pc:sldMk cId="817864580" sldId="272"/>
        </pc:sldMkLst>
      </pc:sldChg>
      <pc:sldChg chg="modSp add mod">
        <pc:chgData name="Kirsty Valentine" userId="dd5eee6b-84c0-416c-9cfe-d0c962afd067" providerId="ADAL" clId="{FF329517-2A7E-4F7F-9E3E-AA6354910C52}" dt="2023-04-17T14:10:40.730" v="3397" actId="20577"/>
        <pc:sldMkLst>
          <pc:docMk/>
          <pc:sldMk cId="963171157" sldId="272"/>
        </pc:sldMkLst>
        <pc:spChg chg="mod">
          <ac:chgData name="Kirsty Valentine" userId="dd5eee6b-84c0-416c-9cfe-d0c962afd067" providerId="ADAL" clId="{FF329517-2A7E-4F7F-9E3E-AA6354910C52}" dt="2023-04-17T14:10:40.730" v="3397" actId="20577"/>
          <ac:spMkLst>
            <pc:docMk/>
            <pc:sldMk cId="963171157" sldId="272"/>
            <ac:spMk id="3" creationId="{972B5393-14C3-C58A-0096-3AA6E6B75BF4}"/>
          </ac:spMkLst>
        </pc:spChg>
      </pc:sldChg>
      <pc:sldChg chg="new del">
        <pc:chgData name="Kirsty Valentine" userId="dd5eee6b-84c0-416c-9cfe-d0c962afd067" providerId="ADAL" clId="{FF329517-2A7E-4F7F-9E3E-AA6354910C52}" dt="2023-04-17T13:13:09.438" v="1384" actId="47"/>
        <pc:sldMkLst>
          <pc:docMk/>
          <pc:sldMk cId="1898637204" sldId="272"/>
        </pc:sldMkLst>
      </pc:sldChg>
      <pc:sldChg chg="add del">
        <pc:chgData name="Kirsty Valentine" userId="dd5eee6b-84c0-416c-9cfe-d0c962afd067" providerId="ADAL" clId="{FF329517-2A7E-4F7F-9E3E-AA6354910C52}" dt="2023-04-17T13:21:20.446" v="1863"/>
        <pc:sldMkLst>
          <pc:docMk/>
          <pc:sldMk cId="2983223646" sldId="272"/>
        </pc:sldMkLst>
      </pc:sldChg>
      <pc:sldChg chg="add del">
        <pc:chgData name="Kirsty Valentine" userId="dd5eee6b-84c0-416c-9cfe-d0c962afd067" providerId="ADAL" clId="{FF329517-2A7E-4F7F-9E3E-AA6354910C52}" dt="2023-04-17T13:21:20.170" v="1862"/>
        <pc:sldMkLst>
          <pc:docMk/>
          <pc:sldMk cId="150056808" sldId="273"/>
        </pc:sldMkLst>
      </pc:sldChg>
      <pc:sldChg chg="modSp new mod">
        <pc:chgData name="Kirsty Valentine" userId="dd5eee6b-84c0-416c-9cfe-d0c962afd067" providerId="ADAL" clId="{FF329517-2A7E-4F7F-9E3E-AA6354910C52}" dt="2023-04-17T14:30:01.268" v="3787" actId="313"/>
        <pc:sldMkLst>
          <pc:docMk/>
          <pc:sldMk cId="629047414" sldId="273"/>
        </pc:sldMkLst>
        <pc:spChg chg="mod">
          <ac:chgData name="Kirsty Valentine" userId="dd5eee6b-84c0-416c-9cfe-d0c962afd067" providerId="ADAL" clId="{FF329517-2A7E-4F7F-9E3E-AA6354910C52}" dt="2023-04-17T14:30:01.268" v="3787" actId="313"/>
          <ac:spMkLst>
            <pc:docMk/>
            <pc:sldMk cId="629047414" sldId="273"/>
            <ac:spMk id="2" creationId="{3D3ED4B4-9CC3-A12E-3DB6-0E906460C4FF}"/>
          </ac:spMkLst>
        </pc:spChg>
      </pc:sldChg>
      <pc:sldChg chg="add del">
        <pc:chgData name="Kirsty Valentine" userId="dd5eee6b-84c0-416c-9cfe-d0c962afd067" providerId="ADAL" clId="{FF329517-2A7E-4F7F-9E3E-AA6354910C52}" dt="2023-04-17T13:21:17.781" v="1855"/>
        <pc:sldMkLst>
          <pc:docMk/>
          <pc:sldMk cId="3265136980" sldId="273"/>
        </pc:sldMkLst>
      </pc:sldChg>
      <pc:sldChg chg="modSp new del mod">
        <pc:chgData name="Kirsty Valentine" userId="dd5eee6b-84c0-416c-9cfe-d0c962afd067" providerId="ADAL" clId="{FF329517-2A7E-4F7F-9E3E-AA6354910C52}" dt="2023-04-17T13:33:49.904" v="2723" actId="47"/>
        <pc:sldMkLst>
          <pc:docMk/>
          <pc:sldMk cId="3606033355" sldId="273"/>
        </pc:sldMkLst>
        <pc:spChg chg="mod">
          <ac:chgData name="Kirsty Valentine" userId="dd5eee6b-84c0-416c-9cfe-d0c962afd067" providerId="ADAL" clId="{FF329517-2A7E-4F7F-9E3E-AA6354910C52}" dt="2023-04-17T13:32:58.766" v="2545" actId="27636"/>
          <ac:spMkLst>
            <pc:docMk/>
            <pc:sldMk cId="3606033355" sldId="273"/>
            <ac:spMk id="2" creationId="{FB0D4D6D-F108-3678-4186-ADEF36B20477}"/>
          </ac:spMkLst>
        </pc:spChg>
      </pc:sldChg>
      <pc:sldChg chg="modSp new del mod">
        <pc:chgData name="Kirsty Valentine" userId="dd5eee6b-84c0-416c-9cfe-d0c962afd067" providerId="ADAL" clId="{FF329517-2A7E-4F7F-9E3E-AA6354910C52}" dt="2023-04-17T14:25:37.616" v="3764" actId="47"/>
        <pc:sldMkLst>
          <pc:docMk/>
          <pc:sldMk cId="3473781787" sldId="274"/>
        </pc:sldMkLst>
        <pc:spChg chg="mod">
          <ac:chgData name="Kirsty Valentine" userId="dd5eee6b-84c0-416c-9cfe-d0c962afd067" providerId="ADAL" clId="{FF329517-2A7E-4F7F-9E3E-AA6354910C52}" dt="2023-04-17T14:17:29.769" v="3620" actId="20577"/>
          <ac:spMkLst>
            <pc:docMk/>
            <pc:sldMk cId="3473781787" sldId="274"/>
            <ac:spMk id="2" creationId="{29FF25E6-A876-D389-4F39-53BB5DE19E0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DC2FB-60EB-42F9-88DC-B87BE317C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1" y="1122363"/>
            <a:ext cx="7186126" cy="2387600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C81B1B-C1AD-4610-9765-10AB1B1A3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7186127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0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AB841-276D-4AC1-AE14-C657EFF71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8"/>
            <a:ext cx="9770616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561FF-A59C-41BF-8DA2-E19D23B8D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683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86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0B32-27A2-4570-A26D-101D582E3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C6104-3F21-449D-B750-5F91268BF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36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3AFE9BBB-7ED8-404A-8BCF-B4EA86112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86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5240745-C3CA-49A7-BF69-697EA98AC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3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698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0929D1-A8E1-47D7-8022-AA09FC3B5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5"/>
            <a:ext cx="97617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0F75A-D3E4-4D2D-B9C9-CFEFCBC08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0368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6B00B-AAB4-4152-8A58-1AD3A3913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7B13-E777-46A4-AB49-5ED43CC1BF76}" type="datetimeFigureOut">
              <a:rPr lang="en-GB" smtClean="0"/>
              <a:t>17/04/2023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4F3B2-D58D-4AEE-BF91-410881D9E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49FEE-CE91-4BCC-BD71-9FDC31049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BCE56-BEE1-4278-9D45-29BCB868D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53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irsty.valentine@towerhamlets.gov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alk.towerhamlets.gov.uk/lbth-community-toilet-scheme" TargetMode="External"/><Relationship Id="rId2" Type="http://schemas.openxmlformats.org/officeDocument/2006/relationships/hyperlink" Target="https://talk.towerhamlets.gov.u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iletmap.org.uk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467" y="1076886"/>
            <a:ext cx="11510401" cy="5175726"/>
          </a:xfrm>
        </p:spPr>
        <p:txBody>
          <a:bodyPr anchor="b">
            <a:normAutofit fontScale="90000"/>
          </a:bodyPr>
          <a:lstStyle/>
          <a:p>
            <a:r>
              <a:rPr lang="en-US" sz="4400" dirty="0">
                <a:solidFill>
                  <a:srgbClr val="FFFFFF"/>
                </a:solidFill>
                <a:latin typeface="Arial"/>
                <a:cs typeface="Calibri Light"/>
              </a:rPr>
              <a:t>Tower Hamlets </a:t>
            </a:r>
            <a:br>
              <a:rPr lang="en-US" sz="4400" dirty="0">
                <a:cs typeface="Calibri Light"/>
              </a:rPr>
            </a:br>
            <a:r>
              <a:rPr lang="en-US" sz="4400" dirty="0">
                <a:solidFill>
                  <a:srgbClr val="FFFFFF"/>
                </a:solidFill>
                <a:latin typeface="Arial"/>
                <a:cs typeface="Calibri Light"/>
              </a:rPr>
              <a:t>Community Toilet Scheme</a:t>
            </a:r>
            <a:br>
              <a:rPr lang="en-US" dirty="0">
                <a:solidFill>
                  <a:srgbClr val="FFFFFF"/>
                </a:solidFill>
                <a:latin typeface="Arial"/>
                <a:cs typeface="Calibri Light"/>
              </a:rPr>
            </a:br>
            <a:br>
              <a:rPr lang="en-US" dirty="0">
                <a:cs typeface="Calibri Light"/>
              </a:rPr>
            </a:br>
            <a:br>
              <a:rPr lang="en-US" sz="2200" dirty="0">
                <a:latin typeface="Arial"/>
                <a:cs typeface="Calibri Light"/>
              </a:rPr>
            </a:br>
            <a:br>
              <a:rPr lang="en-US" sz="2200" dirty="0">
                <a:latin typeface="Arial"/>
                <a:cs typeface="Calibri Light"/>
              </a:rPr>
            </a:br>
            <a:br>
              <a:rPr lang="en-US" sz="2200" dirty="0">
                <a:latin typeface="Arial"/>
                <a:cs typeface="Calibri Light"/>
              </a:rPr>
            </a:br>
            <a:br>
              <a:rPr lang="en-US" sz="2200" dirty="0">
                <a:latin typeface="Arial"/>
                <a:cs typeface="Calibri Light"/>
              </a:rPr>
            </a:br>
            <a:r>
              <a:rPr lang="en-US" sz="2200" dirty="0">
                <a:latin typeface="Arial"/>
                <a:cs typeface="Calibri Light"/>
              </a:rPr>
              <a:t>Author: Kirsty Valentine</a:t>
            </a:r>
            <a:br>
              <a:rPr lang="en-US" sz="2200" dirty="0">
                <a:latin typeface="Arial"/>
                <a:cs typeface="Calibri Light"/>
              </a:rPr>
            </a:br>
            <a:r>
              <a:rPr lang="en-US" sz="2200" dirty="0">
                <a:latin typeface="Arial"/>
                <a:cs typeface="Calibri Light"/>
                <a:hlinkClick r:id="rId2"/>
              </a:rPr>
              <a:t>kirsty.valentine@towerhamlets.gov.uk</a:t>
            </a:r>
            <a:br>
              <a:rPr lang="en-US" sz="2200" dirty="0">
                <a:latin typeface="Arial"/>
                <a:cs typeface="Calibri Light"/>
              </a:rPr>
            </a:br>
            <a:r>
              <a:rPr lang="en-US" sz="2200" dirty="0">
                <a:latin typeface="Arial"/>
                <a:cs typeface="Calibri Light"/>
              </a:rPr>
              <a:t>Programme Manager,</a:t>
            </a:r>
            <a:br>
              <a:rPr lang="en-US" sz="2200" dirty="0">
                <a:latin typeface="Arial"/>
                <a:cs typeface="Calibri Light"/>
              </a:rPr>
            </a:br>
            <a:r>
              <a:rPr lang="en-US" sz="2200" dirty="0">
                <a:latin typeface="Arial"/>
                <a:cs typeface="Calibri Light"/>
              </a:rPr>
              <a:t>High Streets Team,</a:t>
            </a:r>
            <a:br>
              <a:rPr lang="en-US" sz="2200" dirty="0">
                <a:cs typeface="Calibri Light"/>
              </a:rPr>
            </a:br>
            <a:br>
              <a:rPr lang="en-US" sz="2200" dirty="0">
                <a:latin typeface="Arial"/>
                <a:cs typeface="Calibri Light"/>
              </a:rPr>
            </a:br>
            <a:r>
              <a:rPr lang="en-US" sz="2200" dirty="0">
                <a:latin typeface="Arial"/>
                <a:cs typeface="Calibri Light"/>
              </a:rPr>
              <a:t>October 2022</a:t>
            </a:r>
            <a:br>
              <a:rPr lang="en-US" sz="2200" dirty="0">
                <a:cs typeface="Calibri Light"/>
              </a:rPr>
            </a:br>
            <a:br>
              <a:rPr lang="en-US" sz="2200" dirty="0">
                <a:cs typeface="Calibri Light"/>
              </a:rPr>
            </a:br>
            <a:endParaRPr lang="en-US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2B5393-14C3-C58A-0096-3AA6E6B75BF4}"/>
              </a:ext>
            </a:extLst>
          </p:cNvPr>
          <p:cNvSpPr txBox="1"/>
          <p:nvPr/>
        </p:nvSpPr>
        <p:spPr>
          <a:xfrm>
            <a:off x="236305" y="544531"/>
            <a:ext cx="9483047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b="1" u="sng" dirty="0">
                <a:latin typeface="Calibri"/>
                <a:cs typeface="Calibri"/>
              </a:rPr>
              <a:t>KEY FINDINGS: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dirty="0">
              <a:latin typeface="Calibri"/>
              <a:cs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GB" b="1" dirty="0">
                <a:latin typeface="Calibri"/>
                <a:cs typeface="Calibri"/>
              </a:rPr>
              <a:t>Researched</a:t>
            </a:r>
            <a:r>
              <a:rPr lang="en-GB" dirty="0">
                <a:latin typeface="Calibri"/>
                <a:cs typeface="Calibri"/>
              </a:rPr>
              <a:t> other toilets schemes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en-GB" dirty="0">
              <a:latin typeface="Calibri"/>
              <a:cs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GB" b="1" dirty="0">
                <a:latin typeface="Calibri"/>
                <a:cs typeface="Calibri"/>
              </a:rPr>
              <a:t>No Stipend</a:t>
            </a:r>
            <a:r>
              <a:rPr lang="en-GB" dirty="0">
                <a:latin typeface="Calibri"/>
                <a:cs typeface="Calibri"/>
              </a:rPr>
              <a:t>:</a:t>
            </a:r>
          </a:p>
          <a:p>
            <a:pPr marL="742950" lvl="1" indent="-285750">
              <a:buFontTx/>
              <a:buChar char="-"/>
            </a:pPr>
            <a:r>
              <a:rPr lang="en-GB" dirty="0">
                <a:latin typeface="Calibri"/>
                <a:cs typeface="Calibri"/>
              </a:rPr>
              <a:t>administrative duties,</a:t>
            </a:r>
          </a:p>
          <a:p>
            <a:pPr marL="742950" lvl="1" indent="-285750">
              <a:buFontTx/>
              <a:buChar char="-"/>
            </a:pPr>
            <a:r>
              <a:rPr lang="en-GB" dirty="0">
                <a:latin typeface="Calibri"/>
                <a:cs typeface="Calibri"/>
              </a:rPr>
              <a:t>future funding questionable, </a:t>
            </a:r>
          </a:p>
          <a:p>
            <a:pPr marL="742950" lvl="1" indent="-285750">
              <a:buFontTx/>
              <a:buChar char="-"/>
            </a:pPr>
            <a:r>
              <a:rPr lang="en-GB" dirty="0">
                <a:latin typeface="Calibri"/>
                <a:cs typeface="Calibri"/>
              </a:rPr>
              <a:t>business motivations  for wrong reasons</a:t>
            </a:r>
          </a:p>
          <a:p>
            <a:pPr lvl="1"/>
            <a:endParaRPr lang="en-GB" dirty="0">
              <a:latin typeface="Calibri"/>
              <a:cs typeface="Calibri"/>
            </a:endParaRPr>
          </a:p>
          <a:p>
            <a:r>
              <a:rPr lang="en-GB" dirty="0">
                <a:latin typeface="Calibri"/>
                <a:cs typeface="Calibri"/>
              </a:rPr>
              <a:t>3</a:t>
            </a:r>
            <a:r>
              <a:rPr lang="en-GB" b="1" dirty="0">
                <a:latin typeface="Calibri"/>
                <a:cs typeface="Calibri"/>
              </a:rPr>
              <a:t>.  Benefit to the business:</a:t>
            </a:r>
          </a:p>
          <a:p>
            <a:r>
              <a:rPr lang="en-GB" dirty="0">
                <a:latin typeface="Calibri"/>
                <a:cs typeface="Calibri"/>
              </a:rPr>
              <a:t>	- Increase footfall</a:t>
            </a:r>
          </a:p>
          <a:p>
            <a:r>
              <a:rPr lang="en-GB" dirty="0">
                <a:latin typeface="Calibri"/>
                <a:cs typeface="Calibri"/>
              </a:rPr>
              <a:t>	- Promote Shop Local</a:t>
            </a:r>
          </a:p>
          <a:p>
            <a:r>
              <a:rPr lang="en-GB" dirty="0">
                <a:latin typeface="Calibri"/>
                <a:cs typeface="Calibri"/>
              </a:rPr>
              <a:t>	- Opportunity to increase trade/customers</a:t>
            </a:r>
          </a:p>
          <a:p>
            <a:r>
              <a:rPr lang="en-GB" dirty="0">
                <a:latin typeface="Calibri"/>
                <a:cs typeface="Calibri"/>
              </a:rPr>
              <a:t>	- Positive marketing</a:t>
            </a:r>
          </a:p>
          <a:p>
            <a:r>
              <a:rPr lang="en-GB" dirty="0">
                <a:latin typeface="Calibri"/>
                <a:cs typeface="Calibri"/>
              </a:rPr>
              <a:t>	</a:t>
            </a:r>
            <a:endParaRPr lang="en-GB" sz="1800" dirty="0">
              <a:latin typeface="Calibri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latin typeface="Calibri"/>
                <a:cs typeface="Calibri"/>
              </a:rPr>
              <a:t>4. </a:t>
            </a:r>
            <a:r>
              <a:rPr lang="en-GB" sz="1800" b="1" dirty="0">
                <a:latin typeface="Calibri"/>
                <a:cs typeface="Calibri"/>
              </a:rPr>
              <a:t>Promote the community and social benefits to the HIGH STREET Business: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b="1" dirty="0">
                <a:latin typeface="Calibri"/>
                <a:cs typeface="Calibri"/>
              </a:rPr>
              <a:t>	- </a:t>
            </a:r>
            <a:r>
              <a:rPr lang="en-GB" dirty="0">
                <a:latin typeface="Calibri"/>
                <a:cs typeface="Calibri"/>
              </a:rPr>
              <a:t>Creates Safer, Cleaner High Street.</a:t>
            </a:r>
            <a:endParaRPr lang="en-GB"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b="1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latin typeface="Calibri"/>
                <a:cs typeface="Calibri"/>
              </a:rPr>
              <a:t>LBTH is unique with 95% of all businesses being small independent &amp; resident owner/operator – they care about their neighbourhood</a:t>
            </a:r>
            <a:endParaRPr lang="en-US" sz="1800" dirty="0">
              <a:latin typeface="Calibri"/>
              <a:cs typeface="Arial"/>
            </a:endParaRPr>
          </a:p>
          <a:p>
            <a:pPr lvl="1"/>
            <a:endParaRPr lang="en-GB" dirty="0">
              <a:latin typeface="Calibri"/>
              <a:cs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en-GB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2087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DD08F-2E80-BDD9-95C7-CC719CB7E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138"/>
            <a:ext cx="10532616" cy="1325563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alibri"/>
                <a:cs typeface="Arial"/>
              </a:rPr>
              <a:t>What is out of Scope:</a:t>
            </a:r>
            <a:endParaRPr lang="en-GB" sz="4000" dirty="0">
              <a:latin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FCE06-82FB-594F-2B6A-D3A7B9713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47" y="1275437"/>
            <a:ext cx="11254153" cy="46795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Calibri"/>
                <a:cs typeface="Arial"/>
              </a:rPr>
              <a:t>We will not be:</a:t>
            </a:r>
            <a:endParaRPr lang="en-US" sz="2000">
              <a:latin typeface="Calibri"/>
            </a:endParaRPr>
          </a:p>
          <a:p>
            <a:endParaRPr lang="en-GB" sz="2000" dirty="0">
              <a:latin typeface="Calibri"/>
              <a:cs typeface="Arial"/>
            </a:endParaRPr>
          </a:p>
          <a:p>
            <a:r>
              <a:rPr lang="en-GB" sz="2000" dirty="0">
                <a:latin typeface="Calibri"/>
                <a:cs typeface="Arial"/>
              </a:rPr>
              <a:t>Building any new public toilets</a:t>
            </a:r>
            <a:endParaRPr lang="en-GB" sz="2000" dirty="0">
              <a:latin typeface="Calibri"/>
            </a:endParaRPr>
          </a:p>
          <a:p>
            <a:endParaRPr lang="en-GB" sz="2000" dirty="0">
              <a:latin typeface="Calibri"/>
              <a:cs typeface="Arial"/>
            </a:endParaRPr>
          </a:p>
          <a:p>
            <a:r>
              <a:rPr lang="en-GB" sz="2000" dirty="0">
                <a:latin typeface="Calibri"/>
                <a:cs typeface="Arial"/>
              </a:rPr>
              <a:t>Renovating any existing public toilets</a:t>
            </a:r>
          </a:p>
          <a:p>
            <a:endParaRPr lang="en-GB" sz="2000" dirty="0">
              <a:latin typeface="Calibri"/>
              <a:cs typeface="Arial"/>
            </a:endParaRPr>
          </a:p>
          <a:p>
            <a:r>
              <a:rPr lang="en-GB" sz="2000" dirty="0">
                <a:latin typeface="Calibri"/>
                <a:cs typeface="Arial"/>
              </a:rPr>
              <a:t>Paying a stipend to venues to be involved in the CTS.</a:t>
            </a:r>
          </a:p>
          <a:p>
            <a:endParaRPr lang="en-GB" sz="2000" dirty="0">
              <a:latin typeface="Calibri"/>
            </a:endParaRPr>
          </a:p>
          <a:p>
            <a:r>
              <a:rPr lang="en-GB" sz="2000" dirty="0">
                <a:latin typeface="Calibri"/>
                <a:cs typeface="Arial"/>
              </a:rPr>
              <a:t>Changing any toilet provision that a venue offers for use.</a:t>
            </a:r>
            <a:endParaRPr lang="en-GB" sz="20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461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CA6A8-4DDA-456A-A6FD-1B90B3573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0" y="453659"/>
            <a:ext cx="10277683" cy="833541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/>
                <a:cs typeface="Arial"/>
              </a:rPr>
              <a:t>How will we develop the scheme?</a:t>
            </a:r>
            <a:br>
              <a:rPr lang="en-GB" dirty="0">
                <a:latin typeface="Calibri"/>
              </a:rPr>
            </a:br>
            <a:endParaRPr lang="en-GB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25203-FFD8-4406-A69C-A5174D28D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5497"/>
            <a:ext cx="11220236" cy="529119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alibri"/>
                <a:cs typeface="Calibri"/>
              </a:rPr>
              <a:t>3 phased – phase 1 about to complete.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000" b="1" dirty="0"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b="1" dirty="0">
                <a:latin typeface="Calibri"/>
                <a:cs typeface="Calibri"/>
              </a:rPr>
              <a:t>1. Public Engagement </a:t>
            </a:r>
          </a:p>
          <a:p>
            <a:pPr lvl="1"/>
            <a:r>
              <a:rPr lang="en-GB" sz="1800" dirty="0">
                <a:latin typeface="Calibri"/>
                <a:cs typeface="Calibri"/>
              </a:rPr>
              <a:t>online survey, </a:t>
            </a:r>
            <a:r>
              <a:rPr lang="en-GB" sz="14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https://talk.towerhamlets.gov.uk/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Community Toilet Scheme | Let’s Talk Tower Hamlets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sz="22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GB" sz="2200" dirty="0">
                <a:latin typeface="Calibri"/>
                <a:cs typeface="Calibri"/>
              </a:rPr>
              <a:t>demographic coverage – age, gender, race, disability, family groups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sz="22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GB" sz="2200" dirty="0">
                <a:latin typeface="Calibri"/>
                <a:cs typeface="Calibri"/>
              </a:rPr>
              <a:t>9 community groups – non English speaking/non digital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sz="22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GB" sz="2200" dirty="0">
                <a:latin typeface="Calibri"/>
                <a:cs typeface="Calibri"/>
              </a:rPr>
              <a:t>contact details for </a:t>
            </a:r>
            <a:r>
              <a:rPr lang="en-GB" sz="2200" dirty="0" err="1">
                <a:latin typeface="Calibri"/>
                <a:cs typeface="Calibri"/>
              </a:rPr>
              <a:t>toileteers</a:t>
            </a:r>
            <a:r>
              <a:rPr lang="en-GB" sz="2200" dirty="0">
                <a:latin typeface="Calibri"/>
                <a:cs typeface="Calibri"/>
              </a:rPr>
              <a:t>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sz="2000" dirty="0"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b="1" dirty="0">
                <a:latin typeface="Calibri"/>
                <a:cs typeface="Calibri"/>
              </a:rPr>
              <a:t>2. Venue Listing: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b="1" dirty="0">
                <a:latin typeface="Calibri"/>
                <a:cs typeface="Calibri"/>
              </a:rPr>
              <a:t>	- </a:t>
            </a:r>
            <a:r>
              <a:rPr lang="en-GB" sz="2000" dirty="0">
                <a:latin typeface="Calibri"/>
                <a:cs typeface="Calibri"/>
              </a:rPr>
              <a:t>Group A (public buildings – Medical, Hospital, Libraries, Transport Hubs),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alibri"/>
                <a:cs typeface="Calibri"/>
              </a:rPr>
              <a:t>	- Group B (private &amp; easier – Cinema’s, Museums, Theatres, Pubs, Restaurants, Supermarkets) = 1565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000" dirty="0"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Calibri"/>
                <a:cs typeface="Calibri"/>
              </a:rPr>
              <a:t>	-  Group C (private &amp; hard – small independent operators)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sz="2000" dirty="0"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b="1" dirty="0">
                <a:latin typeface="Calibri"/>
                <a:cs typeface="Calibri"/>
              </a:rPr>
              <a:t>3. Marketing Assets </a:t>
            </a:r>
            <a:r>
              <a:rPr lang="en-GB" sz="2000" dirty="0">
                <a:latin typeface="Calibri"/>
                <a:cs typeface="Calibri"/>
              </a:rPr>
              <a:t>– Logo, Branding, Window Stickers, Posters, Sales Materials, Welcome Pack, Toilet Charter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sz="2000" b="1" dirty="0"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000" b="0" i="0" dirty="0"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75C3D1-2E05-2AF9-6747-7165C2343883}"/>
              </a:ext>
            </a:extLst>
          </p:cNvPr>
          <p:cNvSpPr txBox="1"/>
          <p:nvPr/>
        </p:nvSpPr>
        <p:spPr>
          <a:xfrm>
            <a:off x="8460" y="1789038"/>
            <a:ext cx="12843502" cy="14773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0524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2B5393-14C3-C58A-0096-3AA6E6B75BF4}"/>
              </a:ext>
            </a:extLst>
          </p:cNvPr>
          <p:cNvSpPr txBox="1"/>
          <p:nvPr/>
        </p:nvSpPr>
        <p:spPr>
          <a:xfrm>
            <a:off x="236305" y="544531"/>
            <a:ext cx="9123451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800" b="1" u="sng" dirty="0">
                <a:latin typeface="Calibri"/>
                <a:cs typeface="Calibri"/>
              </a:rPr>
              <a:t>KEY SURPRISES from Survey: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 b="1" dirty="0">
                <a:latin typeface="Calibri"/>
                <a:cs typeface="Calibri"/>
              </a:rPr>
              <a:t>- 70% </a:t>
            </a:r>
            <a:r>
              <a:rPr lang="en-GB" dirty="0">
                <a:latin typeface="Calibri"/>
                <a:cs typeface="Calibri"/>
              </a:rPr>
              <a:t>of people don’t shop or visit TH b/c of lack of toilets.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en-GB" dirty="0">
              <a:latin typeface="Calibri"/>
              <a:cs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en-GB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 b="1" dirty="0">
                <a:latin typeface="Calibri"/>
                <a:cs typeface="Calibri"/>
              </a:rPr>
              <a:t>- 90% </a:t>
            </a:r>
            <a:r>
              <a:rPr lang="en-GB" dirty="0">
                <a:latin typeface="Calibri"/>
                <a:cs typeface="Calibri"/>
              </a:rPr>
              <a:t>likely/highly likely to return to be a customer after being permitted to use the toilet.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 b="1" dirty="0">
                <a:latin typeface="Calibri"/>
                <a:cs typeface="Calibri"/>
              </a:rPr>
              <a:t>- Top 3 issues </a:t>
            </a:r>
            <a:r>
              <a:rPr lang="en-GB" dirty="0">
                <a:latin typeface="Calibri"/>
                <a:cs typeface="Calibri"/>
              </a:rPr>
              <a:t>– Safety, Cleanliness, accessibility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dirty="0">
              <a:latin typeface="Calibri"/>
              <a:cs typeface="Calibri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dirty="0">
              <a:latin typeface="Calibri"/>
              <a:cs typeface="Calibri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dirty="0">
              <a:latin typeface="Calibri"/>
              <a:cs typeface="Calibri"/>
            </a:endParaRPr>
          </a:p>
          <a:p>
            <a:r>
              <a:rPr lang="en-GB" sz="1800" b="1" dirty="0">
                <a:latin typeface="Calibri"/>
                <a:cs typeface="Arial"/>
              </a:rPr>
              <a:t>SOLUTION: </a:t>
            </a:r>
            <a:r>
              <a:rPr lang="en-GB" sz="1800" b="0" dirty="0">
                <a:latin typeface="Calibri"/>
                <a:cs typeface="Arial"/>
              </a:rPr>
              <a:t>Use The Great British Toilet Map</a:t>
            </a:r>
            <a:r>
              <a:rPr lang="en-GB" b="0" dirty="0">
                <a:latin typeface="Arial"/>
                <a:cs typeface="Arial"/>
              </a:rPr>
              <a:t>: </a:t>
            </a:r>
            <a:r>
              <a:rPr lang="en-GB" sz="1800" dirty="0">
                <a:latin typeface="Arial"/>
                <a:cs typeface="Arial"/>
                <a:hlinkClick r:id="rId2"/>
              </a:rPr>
              <a:t>Toilet Map: Home</a:t>
            </a:r>
            <a:endParaRPr lang="en-GB" sz="1800" dirty="0">
              <a:latin typeface="Arial"/>
              <a:cs typeface="Arial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GB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3171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ED4B4-9CC3-A12E-3DB6-0E906460C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6174"/>
            <a:ext cx="9761738" cy="4613097"/>
          </a:xfrm>
        </p:spPr>
        <p:txBody>
          <a:bodyPr>
            <a:normAutofit/>
          </a:bodyPr>
          <a:lstStyle/>
          <a:p>
            <a:r>
              <a:rPr lang="en-GB" u="sng" dirty="0"/>
              <a:t>Key Learning:</a:t>
            </a:r>
            <a:br>
              <a:rPr lang="en-GB" dirty="0"/>
            </a:br>
            <a:br>
              <a:rPr lang="en-GB" sz="1800" dirty="0"/>
            </a:br>
            <a:r>
              <a:rPr lang="en-GB" sz="1800" dirty="0"/>
              <a:t>1. Numbers Game – The more sign up the less any one venue is impacted.</a:t>
            </a:r>
            <a:br>
              <a:rPr lang="en-GB" sz="1800" dirty="0"/>
            </a:br>
            <a:br>
              <a:rPr lang="en-GB" sz="1800" dirty="0"/>
            </a:br>
            <a:r>
              <a:rPr lang="en-GB" sz="1800" dirty="0"/>
              <a:t>2. ASB Training – THEO’s, Shop Watch, QR codes, Feedback</a:t>
            </a:r>
            <a:br>
              <a:rPr lang="en-GB" sz="1800" dirty="0"/>
            </a:br>
            <a:br>
              <a:rPr lang="en-GB" sz="1800" dirty="0"/>
            </a:br>
            <a:r>
              <a:rPr lang="en-GB" sz="1800" dirty="0"/>
              <a:t>3. Women’s Safety / Business Safety</a:t>
            </a:r>
            <a:br>
              <a:rPr lang="en-GB" sz="1800" dirty="0"/>
            </a:br>
            <a:br>
              <a:rPr lang="en-GB" sz="1800" dirty="0"/>
            </a:br>
            <a:r>
              <a:rPr lang="en-GB" sz="1800" dirty="0"/>
              <a:t>4. Hard copy maps. </a:t>
            </a:r>
            <a:br>
              <a:rPr lang="en-GB" sz="1800" dirty="0"/>
            </a:br>
            <a:br>
              <a:rPr lang="en-GB" sz="1800" dirty="0"/>
            </a:br>
            <a:r>
              <a:rPr lang="en-GB" sz="1800" dirty="0"/>
              <a:t>5. Translate into Bangladeshi.</a:t>
            </a:r>
            <a:br>
              <a:rPr lang="en-GB" sz="1800" dirty="0"/>
            </a:br>
            <a:br>
              <a:rPr lang="en-GB" sz="18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047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3366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1DD9A37BD8D7428B1C4BB991716C06" ma:contentTypeVersion="13" ma:contentTypeDescription="Create a new document." ma:contentTypeScope="" ma:versionID="57d949a844722d77980b033a7edbc6c6">
  <xsd:schema xmlns:xsd="http://www.w3.org/2001/XMLSchema" xmlns:xs="http://www.w3.org/2001/XMLSchema" xmlns:p="http://schemas.microsoft.com/office/2006/metadata/properties" xmlns:ns2="954d6fa8-bb27-40cb-98ff-446d1aebe796" xmlns:ns3="f5bc9ded-f714-4ebb-9800-6c941f6fcb49" targetNamespace="http://schemas.microsoft.com/office/2006/metadata/properties" ma:root="true" ma:fieldsID="e47ef144c832af58c8f612e2d5ee00da" ns2:_="" ns3:_="">
    <xsd:import namespace="954d6fa8-bb27-40cb-98ff-446d1aebe796"/>
    <xsd:import namespace="f5bc9ded-f714-4ebb-9800-6c941f6fcb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4d6fa8-bb27-40cb-98ff-446d1aebe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2747a53-5b94-47d6-8d29-e8d5fc125a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bc9ded-f714-4ebb-9800-6c941f6fcb4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ef084a0-9888-4937-9ea8-b9be4fb04144}" ma:internalName="TaxCatchAll" ma:showField="CatchAllData" ma:web="f5bc9ded-f714-4ebb-9800-6c941f6fcb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bc9ded-f714-4ebb-9800-6c941f6fcb49" xsi:nil="true"/>
    <lcf76f155ced4ddcb4097134ff3c332f xmlns="954d6fa8-bb27-40cb-98ff-446d1aebe79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7296FDD-7CB5-4DED-BB06-59A12A4F864F}"/>
</file>

<file path=customXml/itemProps2.xml><?xml version="1.0" encoding="utf-8"?>
<ds:datastoreItem xmlns:ds="http://schemas.openxmlformats.org/officeDocument/2006/customXml" ds:itemID="{78AC92BE-7F65-4AD4-9C31-5651DA116B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8ADC5A-807F-42B2-92C7-50F51D6D3270}">
  <ds:schemaRefs>
    <ds:schemaRef ds:uri="http://purl.org/dc/elements/1.1/"/>
    <ds:schemaRef ds:uri="http://www.w3.org/XML/1998/namespace"/>
    <ds:schemaRef ds:uri="2a4cc58a-d66d-45cf-b590-f56250971858"/>
    <ds:schemaRef ds:uri="46c37b34-2409-4c5e-90c0-b948f1353365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  <ds:schemaRef ds:uri="4f75f2f3-4eac-42ce-b130-9a48b4cb3e8b"/>
    <ds:schemaRef ds:uri="d0cb3550-5917-45e7-b3d9-8d6b0b3b6a5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465</Words>
  <Application>Microsoft Office PowerPoint</Application>
  <PresentationFormat>Widescreen</PresentationFormat>
  <Paragraphs>69</Paragraphs>
  <Slides>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Tower Hamlets  Community Toilet Scheme      Author: Kirsty Valentine kirsty.valentine@towerhamlets.gov.uk Programme Manager, High Streets Team,  October 2022  </vt:lpstr>
      <vt:lpstr>PowerPoint Presentation</vt:lpstr>
      <vt:lpstr>What is out of Scope:</vt:lpstr>
      <vt:lpstr>How will we develop the scheme? </vt:lpstr>
      <vt:lpstr>PowerPoint Presentation</vt:lpstr>
      <vt:lpstr>Key Learning:  1. Numbers Game – The more sign up the less any one venue is impacted.  2. ASB Training – THEO’s, Shop Watch, QR codes, Feedback  3. Women’s Safety / Business Safety  4. Hard copy maps.   5. Translate into Bangladeshi.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template</dc:title>
  <dc:creator>Mike Pickin</dc:creator>
  <cp:lastModifiedBy>Kirsty Valentine</cp:lastModifiedBy>
  <cp:revision>99</cp:revision>
  <dcterms:created xsi:type="dcterms:W3CDTF">2020-02-07T11:14:16Z</dcterms:created>
  <dcterms:modified xsi:type="dcterms:W3CDTF">2023-04-17T14:30:06Z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0x01010077169419012476499D9B8211B2AC5EAA</vt:lpwstr>
  </property>
  <property fmtid="{D5CDD505-2E9C-101B-9397-08002B2CF9AE}" pid="3" name="MediaServiceImageTags">
    <vt:lpwstr/>
  </property>
</Properties>
</file>