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4"/>
    <p:sldMasterId id="2147483696" r:id="rId5"/>
    <p:sldMasterId id="2147483703" r:id="rId6"/>
  </p:sldMasterIdLst>
  <p:notesMasterIdLst>
    <p:notesMasterId r:id="rId33"/>
  </p:notesMasterIdLst>
  <p:sldIdLst>
    <p:sldId id="256" r:id="rId7"/>
    <p:sldId id="260" r:id="rId8"/>
    <p:sldId id="259" r:id="rId9"/>
    <p:sldId id="276" r:id="rId10"/>
    <p:sldId id="277" r:id="rId11"/>
    <p:sldId id="297" r:id="rId12"/>
    <p:sldId id="278" r:id="rId13"/>
    <p:sldId id="280" r:id="rId14"/>
    <p:sldId id="283" r:id="rId15"/>
    <p:sldId id="279" r:id="rId16"/>
    <p:sldId id="284" r:id="rId17"/>
    <p:sldId id="285" r:id="rId18"/>
    <p:sldId id="286" r:id="rId19"/>
    <p:sldId id="287" r:id="rId20"/>
    <p:sldId id="289" r:id="rId21"/>
    <p:sldId id="290" r:id="rId22"/>
    <p:sldId id="291" r:id="rId23"/>
    <p:sldId id="292" r:id="rId24"/>
    <p:sldId id="288" r:id="rId25"/>
    <p:sldId id="293" r:id="rId26"/>
    <p:sldId id="294" r:id="rId27"/>
    <p:sldId id="296" r:id="rId28"/>
    <p:sldId id="298" r:id="rId29"/>
    <p:sldId id="299" r:id="rId30"/>
    <p:sldId id="300" r:id="rId31"/>
    <p:sldId id="301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A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A0D310-726C-49AE-9757-9408D02AE738}" v="41" dt="2023-05-16T16:26:55.1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903" autoAdjust="0"/>
  </p:normalViewPr>
  <p:slideViewPr>
    <p:cSldViewPr snapToGrid="0">
      <p:cViewPr varScale="1">
        <p:scale>
          <a:sx n="53" d="100"/>
          <a:sy n="53" d="100"/>
        </p:scale>
        <p:origin x="11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5/10/relationships/revisionInfo" Target="revisionInfo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McGeachy" userId="0ba0b8a9-2695-4e86-810f-a91916ae7154" providerId="ADAL" clId="{F4A0D310-726C-49AE-9757-9408D02AE738}"/>
    <pc:docChg chg="undo custSel addSld delSld modSld sldOrd">
      <pc:chgData name="John McGeachy" userId="0ba0b8a9-2695-4e86-810f-a91916ae7154" providerId="ADAL" clId="{F4A0D310-726C-49AE-9757-9408D02AE738}" dt="2023-05-16T16:40:21.764" v="5186" actId="20577"/>
      <pc:docMkLst>
        <pc:docMk/>
      </pc:docMkLst>
      <pc:sldChg chg="delSp modSp mod">
        <pc:chgData name="John McGeachy" userId="0ba0b8a9-2695-4e86-810f-a91916ae7154" providerId="ADAL" clId="{F4A0D310-726C-49AE-9757-9408D02AE738}" dt="2023-05-16T16:01:42.328" v="3877" actId="20577"/>
        <pc:sldMkLst>
          <pc:docMk/>
          <pc:sldMk cId="1410338778" sldId="256"/>
        </pc:sldMkLst>
        <pc:spChg chg="mod">
          <ac:chgData name="John McGeachy" userId="0ba0b8a9-2695-4e86-810f-a91916ae7154" providerId="ADAL" clId="{F4A0D310-726C-49AE-9757-9408D02AE738}" dt="2023-05-16T16:01:42.328" v="3877" actId="20577"/>
          <ac:spMkLst>
            <pc:docMk/>
            <pc:sldMk cId="1410338778" sldId="256"/>
            <ac:spMk id="2" creationId="{00000000-0000-0000-0000-000000000000}"/>
          </ac:spMkLst>
        </pc:spChg>
        <pc:picChg chg="del">
          <ac:chgData name="John McGeachy" userId="0ba0b8a9-2695-4e86-810f-a91916ae7154" providerId="ADAL" clId="{F4A0D310-726C-49AE-9757-9408D02AE738}" dt="2023-05-16T16:00:47.552" v="3728" actId="478"/>
          <ac:picMkLst>
            <pc:docMk/>
            <pc:sldMk cId="1410338778" sldId="256"/>
            <ac:picMk id="5" creationId="{A2B475CB-31A3-2466-FCC0-6D0477195D0B}"/>
          </ac:picMkLst>
        </pc:picChg>
        <pc:picChg chg="mod">
          <ac:chgData name="John McGeachy" userId="0ba0b8a9-2695-4e86-810f-a91916ae7154" providerId="ADAL" clId="{F4A0D310-726C-49AE-9757-9408D02AE738}" dt="2023-05-16T16:00:54.031" v="3730" actId="14100"/>
          <ac:picMkLst>
            <pc:docMk/>
            <pc:sldMk cId="1410338778" sldId="256"/>
            <ac:picMk id="6" creationId="{CF14C903-14DB-1543-3201-E80EFC6BDC35}"/>
          </ac:picMkLst>
        </pc:picChg>
      </pc:sldChg>
      <pc:sldChg chg="delSp modSp del mod">
        <pc:chgData name="John McGeachy" userId="0ba0b8a9-2695-4e86-810f-a91916ae7154" providerId="ADAL" clId="{F4A0D310-726C-49AE-9757-9408D02AE738}" dt="2023-05-16T16:11:04.393" v="4476" actId="2696"/>
        <pc:sldMkLst>
          <pc:docMk/>
          <pc:sldMk cId="381947873" sldId="258"/>
        </pc:sldMkLst>
        <pc:picChg chg="del mod">
          <ac:chgData name="John McGeachy" userId="0ba0b8a9-2695-4e86-810f-a91916ae7154" providerId="ADAL" clId="{F4A0D310-726C-49AE-9757-9408D02AE738}" dt="2023-05-16T16:02:04.091" v="3879" actId="478"/>
          <ac:picMkLst>
            <pc:docMk/>
            <pc:sldMk cId="381947873" sldId="258"/>
            <ac:picMk id="3" creationId="{FF157B2B-4EFE-9D29-385D-7DCC58CFE327}"/>
          </ac:picMkLst>
        </pc:picChg>
      </pc:sldChg>
      <pc:sldChg chg="modSp mod ord modNotesTx">
        <pc:chgData name="John McGeachy" userId="0ba0b8a9-2695-4e86-810f-a91916ae7154" providerId="ADAL" clId="{F4A0D310-726C-49AE-9757-9408D02AE738}" dt="2023-05-16T16:10:53.370" v="4475" actId="20577"/>
        <pc:sldMkLst>
          <pc:docMk/>
          <pc:sldMk cId="2116105047" sldId="260"/>
        </pc:sldMkLst>
        <pc:spChg chg="mod">
          <ac:chgData name="John McGeachy" userId="0ba0b8a9-2695-4e86-810f-a91916ae7154" providerId="ADAL" clId="{F4A0D310-726C-49AE-9757-9408D02AE738}" dt="2023-05-16T16:10:53.370" v="4475" actId="20577"/>
          <ac:spMkLst>
            <pc:docMk/>
            <pc:sldMk cId="2116105047" sldId="260"/>
            <ac:spMk id="2" creationId="{00000000-0000-0000-0000-000000000000}"/>
          </ac:spMkLst>
        </pc:spChg>
        <pc:spChg chg="mod">
          <ac:chgData name="John McGeachy" userId="0ba0b8a9-2695-4e86-810f-a91916ae7154" providerId="ADAL" clId="{F4A0D310-726C-49AE-9757-9408D02AE738}" dt="2023-05-16T16:10:47.232" v="4459" actId="1037"/>
          <ac:spMkLst>
            <pc:docMk/>
            <pc:sldMk cId="2116105047" sldId="260"/>
            <ac:spMk id="4" creationId="{00000000-0000-0000-0000-000000000000}"/>
          </ac:spMkLst>
        </pc:spChg>
      </pc:sldChg>
      <pc:sldChg chg="del">
        <pc:chgData name="John McGeachy" userId="0ba0b8a9-2695-4e86-810f-a91916ae7154" providerId="ADAL" clId="{F4A0D310-726C-49AE-9757-9408D02AE738}" dt="2023-05-16T15:17:32.003" v="3004" actId="2696"/>
        <pc:sldMkLst>
          <pc:docMk/>
          <pc:sldMk cId="2013377663" sldId="272"/>
        </pc:sldMkLst>
      </pc:sldChg>
      <pc:sldChg chg="del">
        <pc:chgData name="John McGeachy" userId="0ba0b8a9-2695-4e86-810f-a91916ae7154" providerId="ADAL" clId="{F4A0D310-726C-49AE-9757-9408D02AE738}" dt="2023-05-16T16:11:24.084" v="4478" actId="2696"/>
        <pc:sldMkLst>
          <pc:docMk/>
          <pc:sldMk cId="1714033477" sldId="273"/>
        </pc:sldMkLst>
      </pc:sldChg>
      <pc:sldChg chg="del">
        <pc:chgData name="John McGeachy" userId="0ba0b8a9-2695-4e86-810f-a91916ae7154" providerId="ADAL" clId="{F4A0D310-726C-49AE-9757-9408D02AE738}" dt="2023-05-16T16:11:14.084" v="4477" actId="2696"/>
        <pc:sldMkLst>
          <pc:docMk/>
          <pc:sldMk cId="411663474" sldId="274"/>
        </pc:sldMkLst>
      </pc:sldChg>
      <pc:sldChg chg="del">
        <pc:chgData name="John McGeachy" userId="0ba0b8a9-2695-4e86-810f-a91916ae7154" providerId="ADAL" clId="{F4A0D310-726C-49AE-9757-9408D02AE738}" dt="2023-05-16T16:11:44.430" v="4479" actId="2696"/>
        <pc:sldMkLst>
          <pc:docMk/>
          <pc:sldMk cId="3748316054" sldId="275"/>
        </pc:sldMkLst>
      </pc:sldChg>
      <pc:sldChg chg="addSp delSp modSp mod">
        <pc:chgData name="John McGeachy" userId="0ba0b8a9-2695-4e86-810f-a91916ae7154" providerId="ADAL" clId="{F4A0D310-726C-49AE-9757-9408D02AE738}" dt="2023-05-16T12:09:58.749" v="1511" actId="207"/>
        <pc:sldMkLst>
          <pc:docMk/>
          <pc:sldMk cId="2500095484" sldId="278"/>
        </pc:sldMkLst>
        <pc:spChg chg="mod">
          <ac:chgData name="John McGeachy" userId="0ba0b8a9-2695-4e86-810f-a91916ae7154" providerId="ADAL" clId="{F4A0D310-726C-49AE-9757-9408D02AE738}" dt="2023-05-16T12:08:44.385" v="1478" actId="1035"/>
          <ac:spMkLst>
            <pc:docMk/>
            <pc:sldMk cId="2500095484" sldId="278"/>
            <ac:spMk id="4" creationId="{653FB280-C342-9515-C3C5-68E26AAF0BE7}"/>
          </ac:spMkLst>
        </pc:spChg>
        <pc:spChg chg="add mod">
          <ac:chgData name="John McGeachy" userId="0ba0b8a9-2695-4e86-810f-a91916ae7154" providerId="ADAL" clId="{F4A0D310-726C-49AE-9757-9408D02AE738}" dt="2023-05-16T12:09:36.425" v="1506" actId="207"/>
          <ac:spMkLst>
            <pc:docMk/>
            <pc:sldMk cId="2500095484" sldId="278"/>
            <ac:spMk id="5" creationId="{0B4661D6-DDE0-5A72-5932-F88B7376F67B}"/>
          </ac:spMkLst>
        </pc:spChg>
        <pc:spChg chg="mod">
          <ac:chgData name="John McGeachy" userId="0ba0b8a9-2695-4e86-810f-a91916ae7154" providerId="ADAL" clId="{F4A0D310-726C-49AE-9757-9408D02AE738}" dt="2023-05-16T12:08:39.581" v="1475" actId="1076"/>
          <ac:spMkLst>
            <pc:docMk/>
            <pc:sldMk cId="2500095484" sldId="278"/>
            <ac:spMk id="6" creationId="{C67DFFBC-2A0B-5850-0F54-257156313650}"/>
          </ac:spMkLst>
        </pc:spChg>
        <pc:spChg chg="mod">
          <ac:chgData name="John McGeachy" userId="0ba0b8a9-2695-4e86-810f-a91916ae7154" providerId="ADAL" clId="{F4A0D310-726C-49AE-9757-9408D02AE738}" dt="2023-05-16T12:09:40.235" v="1507" actId="207"/>
          <ac:spMkLst>
            <pc:docMk/>
            <pc:sldMk cId="2500095484" sldId="278"/>
            <ac:spMk id="7" creationId="{6F992693-F183-12C6-F68E-CDA611F000FA}"/>
          </ac:spMkLst>
        </pc:spChg>
        <pc:spChg chg="add mod">
          <ac:chgData name="John McGeachy" userId="0ba0b8a9-2695-4e86-810f-a91916ae7154" providerId="ADAL" clId="{F4A0D310-726C-49AE-9757-9408D02AE738}" dt="2023-05-16T12:09:32.378" v="1505" actId="207"/>
          <ac:spMkLst>
            <pc:docMk/>
            <pc:sldMk cId="2500095484" sldId="278"/>
            <ac:spMk id="8" creationId="{F2005F1D-5A04-B864-782D-778F8F7424B2}"/>
          </ac:spMkLst>
        </pc:spChg>
        <pc:spChg chg="add del mod">
          <ac:chgData name="John McGeachy" userId="0ba0b8a9-2695-4e86-810f-a91916ae7154" providerId="ADAL" clId="{F4A0D310-726C-49AE-9757-9408D02AE738}" dt="2023-05-16T12:09:53.465" v="1510" actId="478"/>
          <ac:spMkLst>
            <pc:docMk/>
            <pc:sldMk cId="2500095484" sldId="278"/>
            <ac:spMk id="9" creationId="{41A3C8F7-F5A5-C5B4-812F-58F1D8AF4CEE}"/>
          </ac:spMkLst>
        </pc:spChg>
        <pc:spChg chg="mod">
          <ac:chgData name="John McGeachy" userId="0ba0b8a9-2695-4e86-810f-a91916ae7154" providerId="ADAL" clId="{F4A0D310-726C-49AE-9757-9408D02AE738}" dt="2023-05-16T12:09:58.749" v="1511" actId="207"/>
          <ac:spMkLst>
            <pc:docMk/>
            <pc:sldMk cId="2500095484" sldId="278"/>
            <ac:spMk id="14" creationId="{0FEF8EE1-C3E6-F728-DDDA-E2C0B7E8F16F}"/>
          </ac:spMkLst>
        </pc:spChg>
        <pc:picChg chg="mod">
          <ac:chgData name="John McGeachy" userId="0ba0b8a9-2695-4e86-810f-a91916ae7154" providerId="ADAL" clId="{F4A0D310-726C-49AE-9757-9408D02AE738}" dt="2023-05-16T12:09:15.517" v="1503" actId="1076"/>
          <ac:picMkLst>
            <pc:docMk/>
            <pc:sldMk cId="2500095484" sldId="278"/>
            <ac:picMk id="3" creationId="{135C4634-A053-48DB-F5B6-285F5818C699}"/>
          </ac:picMkLst>
        </pc:picChg>
      </pc:sldChg>
      <pc:sldChg chg="addSp delSp modSp mod ord">
        <pc:chgData name="John McGeachy" userId="0ba0b8a9-2695-4e86-810f-a91916ae7154" providerId="ADAL" clId="{F4A0D310-726C-49AE-9757-9408D02AE738}" dt="2023-05-16T12:02:34.709" v="1453" actId="478"/>
        <pc:sldMkLst>
          <pc:docMk/>
          <pc:sldMk cId="2347356571" sldId="279"/>
        </pc:sldMkLst>
        <pc:spChg chg="mod">
          <ac:chgData name="John McGeachy" userId="0ba0b8a9-2695-4e86-810f-a91916ae7154" providerId="ADAL" clId="{F4A0D310-726C-49AE-9757-9408D02AE738}" dt="2023-05-16T09:13:40.164" v="531" actId="207"/>
          <ac:spMkLst>
            <pc:docMk/>
            <pc:sldMk cId="2347356571" sldId="279"/>
            <ac:spMk id="4" creationId="{00000000-0000-0000-0000-000000000000}"/>
          </ac:spMkLst>
        </pc:spChg>
        <pc:picChg chg="del">
          <ac:chgData name="John McGeachy" userId="0ba0b8a9-2695-4e86-810f-a91916ae7154" providerId="ADAL" clId="{F4A0D310-726C-49AE-9757-9408D02AE738}" dt="2023-05-16T09:05:42.265" v="45" actId="478"/>
          <ac:picMkLst>
            <pc:docMk/>
            <pc:sldMk cId="2347356571" sldId="279"/>
            <ac:picMk id="3" creationId="{638962A0-1877-16DB-9D76-D6698499D13D}"/>
          </ac:picMkLst>
        </pc:picChg>
        <pc:picChg chg="del">
          <ac:chgData name="John McGeachy" userId="0ba0b8a9-2695-4e86-810f-a91916ae7154" providerId="ADAL" clId="{F4A0D310-726C-49AE-9757-9408D02AE738}" dt="2023-05-16T09:05:43.410" v="46" actId="478"/>
          <ac:picMkLst>
            <pc:docMk/>
            <pc:sldMk cId="2347356571" sldId="279"/>
            <ac:picMk id="5" creationId="{00000000-0000-0000-0000-000000000000}"/>
          </ac:picMkLst>
        </pc:picChg>
        <pc:picChg chg="add del mod">
          <ac:chgData name="John McGeachy" userId="0ba0b8a9-2695-4e86-810f-a91916ae7154" providerId="ADAL" clId="{F4A0D310-726C-49AE-9757-9408D02AE738}" dt="2023-05-16T12:02:34.709" v="1453" actId="478"/>
          <ac:picMkLst>
            <pc:docMk/>
            <pc:sldMk cId="2347356571" sldId="279"/>
            <ac:picMk id="6" creationId="{E8F8D697-FB1C-28E7-26EB-F10306633E69}"/>
          </ac:picMkLst>
        </pc:picChg>
        <pc:picChg chg="add mod">
          <ac:chgData name="John McGeachy" userId="0ba0b8a9-2695-4e86-810f-a91916ae7154" providerId="ADAL" clId="{F4A0D310-726C-49AE-9757-9408D02AE738}" dt="2023-05-16T09:09:32.938" v="60" actId="1076"/>
          <ac:picMkLst>
            <pc:docMk/>
            <pc:sldMk cId="2347356571" sldId="279"/>
            <ac:picMk id="8" creationId="{2C1C8689-9495-BB1B-7245-8CDE8270E765}"/>
          </ac:picMkLst>
        </pc:picChg>
      </pc:sldChg>
      <pc:sldChg chg="addSp delSp modSp add mod">
        <pc:chgData name="John McGeachy" userId="0ba0b8a9-2695-4e86-810f-a91916ae7154" providerId="ADAL" clId="{F4A0D310-726C-49AE-9757-9408D02AE738}" dt="2023-05-16T09:02:26.814" v="38" actId="1076"/>
        <pc:sldMkLst>
          <pc:docMk/>
          <pc:sldMk cId="923067806" sldId="280"/>
        </pc:sldMkLst>
        <pc:spChg chg="mod">
          <ac:chgData name="John McGeachy" userId="0ba0b8a9-2695-4e86-810f-a91916ae7154" providerId="ADAL" clId="{F4A0D310-726C-49AE-9757-9408D02AE738}" dt="2023-05-16T08:58:27.576" v="20" actId="20577"/>
          <ac:spMkLst>
            <pc:docMk/>
            <pc:sldMk cId="923067806" sldId="280"/>
            <ac:spMk id="2" creationId="{D89AC307-F918-F301-3244-70B699D6D8E6}"/>
          </ac:spMkLst>
        </pc:spChg>
        <pc:spChg chg="del">
          <ac:chgData name="John McGeachy" userId="0ba0b8a9-2695-4e86-810f-a91916ae7154" providerId="ADAL" clId="{F4A0D310-726C-49AE-9757-9408D02AE738}" dt="2023-05-16T08:58:52.292" v="29" actId="478"/>
          <ac:spMkLst>
            <pc:docMk/>
            <pc:sldMk cId="923067806" sldId="280"/>
            <ac:spMk id="4" creationId="{653FB280-C342-9515-C3C5-68E26AAF0BE7}"/>
          </ac:spMkLst>
        </pc:spChg>
        <pc:spChg chg="del">
          <ac:chgData name="John McGeachy" userId="0ba0b8a9-2695-4e86-810f-a91916ae7154" providerId="ADAL" clId="{F4A0D310-726C-49AE-9757-9408D02AE738}" dt="2023-05-16T08:58:48.024" v="27" actId="478"/>
          <ac:spMkLst>
            <pc:docMk/>
            <pc:sldMk cId="923067806" sldId="280"/>
            <ac:spMk id="6" creationId="{C67DFFBC-2A0B-5850-0F54-257156313650}"/>
          </ac:spMkLst>
        </pc:spChg>
        <pc:spChg chg="del">
          <ac:chgData name="John McGeachy" userId="0ba0b8a9-2695-4e86-810f-a91916ae7154" providerId="ADAL" clId="{F4A0D310-726C-49AE-9757-9408D02AE738}" dt="2023-05-16T08:58:45.670" v="26" actId="478"/>
          <ac:spMkLst>
            <pc:docMk/>
            <pc:sldMk cId="923067806" sldId="280"/>
            <ac:spMk id="7" creationId="{6F992693-F183-12C6-F68E-CDA611F000FA}"/>
          </ac:spMkLst>
        </pc:spChg>
        <pc:spChg chg="del">
          <ac:chgData name="John McGeachy" userId="0ba0b8a9-2695-4e86-810f-a91916ae7154" providerId="ADAL" clId="{F4A0D310-726C-49AE-9757-9408D02AE738}" dt="2023-05-16T08:58:50.079" v="28" actId="478"/>
          <ac:spMkLst>
            <pc:docMk/>
            <pc:sldMk cId="923067806" sldId="280"/>
            <ac:spMk id="10" creationId="{AD79CA21-2BA1-56C8-8406-055F6DB7A426}"/>
          </ac:spMkLst>
        </pc:spChg>
        <pc:spChg chg="del">
          <ac:chgData name="John McGeachy" userId="0ba0b8a9-2695-4e86-810f-a91916ae7154" providerId="ADAL" clId="{F4A0D310-726C-49AE-9757-9408D02AE738}" dt="2023-05-16T08:58:43.316" v="25" actId="478"/>
          <ac:spMkLst>
            <pc:docMk/>
            <pc:sldMk cId="923067806" sldId="280"/>
            <ac:spMk id="11" creationId="{ECFE4EA1-3DF6-4BEF-D75E-79185D453035}"/>
          </ac:spMkLst>
        </pc:spChg>
        <pc:spChg chg="del">
          <ac:chgData name="John McGeachy" userId="0ba0b8a9-2695-4e86-810f-a91916ae7154" providerId="ADAL" clId="{F4A0D310-726C-49AE-9757-9408D02AE738}" dt="2023-05-16T08:58:40.429" v="24" actId="478"/>
          <ac:spMkLst>
            <pc:docMk/>
            <pc:sldMk cId="923067806" sldId="280"/>
            <ac:spMk id="12" creationId="{A2F0346E-2715-CD96-EEFC-55ABB7FBDEC8}"/>
          </ac:spMkLst>
        </pc:spChg>
        <pc:spChg chg="del">
          <ac:chgData name="John McGeachy" userId="0ba0b8a9-2695-4e86-810f-a91916ae7154" providerId="ADAL" clId="{F4A0D310-726C-49AE-9757-9408D02AE738}" dt="2023-05-16T08:58:37.920" v="23" actId="478"/>
          <ac:spMkLst>
            <pc:docMk/>
            <pc:sldMk cId="923067806" sldId="280"/>
            <ac:spMk id="13" creationId="{79C32B03-8C6B-DA9C-89D1-5D1DC5CCF660}"/>
          </ac:spMkLst>
        </pc:spChg>
        <pc:spChg chg="del">
          <ac:chgData name="John McGeachy" userId="0ba0b8a9-2695-4e86-810f-a91916ae7154" providerId="ADAL" clId="{F4A0D310-726C-49AE-9757-9408D02AE738}" dt="2023-05-16T08:58:34.845" v="22" actId="478"/>
          <ac:spMkLst>
            <pc:docMk/>
            <pc:sldMk cId="923067806" sldId="280"/>
            <ac:spMk id="14" creationId="{0FEF8EE1-C3E6-F728-DDDA-E2C0B7E8F16F}"/>
          </ac:spMkLst>
        </pc:spChg>
        <pc:picChg chg="del">
          <ac:chgData name="John McGeachy" userId="0ba0b8a9-2695-4e86-810f-a91916ae7154" providerId="ADAL" clId="{F4A0D310-726C-49AE-9757-9408D02AE738}" dt="2023-05-16T08:58:29.919" v="21" actId="478"/>
          <ac:picMkLst>
            <pc:docMk/>
            <pc:sldMk cId="923067806" sldId="280"/>
            <ac:picMk id="3" creationId="{135C4634-A053-48DB-F5B6-285F5818C699}"/>
          </ac:picMkLst>
        </pc:picChg>
        <pc:picChg chg="add mod modCrop">
          <ac:chgData name="John McGeachy" userId="0ba0b8a9-2695-4e86-810f-a91916ae7154" providerId="ADAL" clId="{F4A0D310-726C-49AE-9757-9408D02AE738}" dt="2023-05-16T09:02:26.814" v="38" actId="1076"/>
          <ac:picMkLst>
            <pc:docMk/>
            <pc:sldMk cId="923067806" sldId="280"/>
            <ac:picMk id="8" creationId="{0BEFFD84-B51C-A8F9-904F-CF4C72780FEA}"/>
          </ac:picMkLst>
        </pc:picChg>
      </pc:sldChg>
      <pc:sldChg chg="add del">
        <pc:chgData name="John McGeachy" userId="0ba0b8a9-2695-4e86-810f-a91916ae7154" providerId="ADAL" clId="{F4A0D310-726C-49AE-9757-9408D02AE738}" dt="2023-05-16T15:17:32.003" v="3004" actId="2696"/>
        <pc:sldMkLst>
          <pc:docMk/>
          <pc:sldMk cId="3268763941" sldId="281"/>
        </pc:sldMkLst>
      </pc:sldChg>
      <pc:sldChg chg="add del">
        <pc:chgData name="John McGeachy" userId="0ba0b8a9-2695-4e86-810f-a91916ae7154" providerId="ADAL" clId="{F4A0D310-726C-49AE-9757-9408D02AE738}" dt="2023-05-16T15:17:32.003" v="3004" actId="2696"/>
        <pc:sldMkLst>
          <pc:docMk/>
          <pc:sldMk cId="811014839" sldId="282"/>
        </pc:sldMkLst>
      </pc:sldChg>
      <pc:sldChg chg="addSp delSp modSp add mod">
        <pc:chgData name="John McGeachy" userId="0ba0b8a9-2695-4e86-810f-a91916ae7154" providerId="ADAL" clId="{F4A0D310-726C-49AE-9757-9408D02AE738}" dt="2023-05-16T09:05:17.516" v="42" actId="1076"/>
        <pc:sldMkLst>
          <pc:docMk/>
          <pc:sldMk cId="1777427490" sldId="283"/>
        </pc:sldMkLst>
        <pc:picChg chg="add mod">
          <ac:chgData name="John McGeachy" userId="0ba0b8a9-2695-4e86-810f-a91916ae7154" providerId="ADAL" clId="{F4A0D310-726C-49AE-9757-9408D02AE738}" dt="2023-05-16T09:05:17.516" v="42" actId="1076"/>
          <ac:picMkLst>
            <pc:docMk/>
            <pc:sldMk cId="1777427490" sldId="283"/>
            <ac:picMk id="3" creationId="{C7B0CFC7-D248-CD43-7C94-079C96B9F012}"/>
          </ac:picMkLst>
        </pc:picChg>
        <pc:picChg chg="del">
          <ac:chgData name="John McGeachy" userId="0ba0b8a9-2695-4e86-810f-a91916ae7154" providerId="ADAL" clId="{F4A0D310-726C-49AE-9757-9408D02AE738}" dt="2023-05-16T09:05:09.713" v="41" actId="478"/>
          <ac:picMkLst>
            <pc:docMk/>
            <pc:sldMk cId="1777427490" sldId="283"/>
            <ac:picMk id="8" creationId="{0BEFFD84-B51C-A8F9-904F-CF4C72780FEA}"/>
          </ac:picMkLst>
        </pc:picChg>
      </pc:sldChg>
      <pc:sldChg chg="delSp modSp add mod">
        <pc:chgData name="John McGeachy" userId="0ba0b8a9-2695-4e86-810f-a91916ae7154" providerId="ADAL" clId="{F4A0D310-726C-49AE-9757-9408D02AE738}" dt="2023-05-16T09:17:16.606" v="929" actId="20577"/>
        <pc:sldMkLst>
          <pc:docMk/>
          <pc:sldMk cId="993063299" sldId="284"/>
        </pc:sldMkLst>
        <pc:spChg chg="mod">
          <ac:chgData name="John McGeachy" userId="0ba0b8a9-2695-4e86-810f-a91916ae7154" providerId="ADAL" clId="{F4A0D310-726C-49AE-9757-9408D02AE738}" dt="2023-05-16T09:17:16.606" v="929" actId="20577"/>
          <ac:spMkLst>
            <pc:docMk/>
            <pc:sldMk cId="993063299" sldId="284"/>
            <ac:spMk id="4" creationId="{00000000-0000-0000-0000-000000000000}"/>
          </ac:spMkLst>
        </pc:spChg>
        <pc:picChg chg="mod">
          <ac:chgData name="John McGeachy" userId="0ba0b8a9-2695-4e86-810f-a91916ae7154" providerId="ADAL" clId="{F4A0D310-726C-49AE-9757-9408D02AE738}" dt="2023-05-16T09:14:13.084" v="559" actId="1035"/>
          <ac:picMkLst>
            <pc:docMk/>
            <pc:sldMk cId="993063299" sldId="284"/>
            <ac:picMk id="6" creationId="{E8F8D697-FB1C-28E7-26EB-F10306633E69}"/>
          </ac:picMkLst>
        </pc:picChg>
        <pc:picChg chg="del">
          <ac:chgData name="John McGeachy" userId="0ba0b8a9-2695-4e86-810f-a91916ae7154" providerId="ADAL" clId="{F4A0D310-726C-49AE-9757-9408D02AE738}" dt="2023-05-16T09:13:55.775" v="534" actId="478"/>
          <ac:picMkLst>
            <pc:docMk/>
            <pc:sldMk cId="993063299" sldId="284"/>
            <ac:picMk id="8" creationId="{2C1C8689-9495-BB1B-7245-8CDE8270E765}"/>
          </ac:picMkLst>
        </pc:picChg>
      </pc:sldChg>
      <pc:sldChg chg="modSp add mod ord">
        <pc:chgData name="John McGeachy" userId="0ba0b8a9-2695-4e86-810f-a91916ae7154" providerId="ADAL" clId="{F4A0D310-726C-49AE-9757-9408D02AE738}" dt="2023-05-16T12:07:00.539" v="1461"/>
        <pc:sldMkLst>
          <pc:docMk/>
          <pc:sldMk cId="889358651" sldId="285"/>
        </pc:sldMkLst>
        <pc:spChg chg="mod">
          <ac:chgData name="John McGeachy" userId="0ba0b8a9-2695-4e86-810f-a91916ae7154" providerId="ADAL" clId="{F4A0D310-726C-49AE-9757-9408D02AE738}" dt="2023-05-16T12:02:18.891" v="1452" actId="114"/>
          <ac:spMkLst>
            <pc:docMk/>
            <pc:sldMk cId="889358651" sldId="285"/>
            <ac:spMk id="4" creationId="{00000000-0000-0000-0000-000000000000}"/>
          </ac:spMkLst>
        </pc:spChg>
        <pc:picChg chg="mod modCrop">
          <ac:chgData name="John McGeachy" userId="0ba0b8a9-2695-4e86-810f-a91916ae7154" providerId="ADAL" clId="{F4A0D310-726C-49AE-9757-9408D02AE738}" dt="2023-05-16T09:24:23.118" v="934" actId="14100"/>
          <ac:picMkLst>
            <pc:docMk/>
            <pc:sldMk cId="889358651" sldId="285"/>
            <ac:picMk id="6" creationId="{E8F8D697-FB1C-28E7-26EB-F10306633E69}"/>
          </ac:picMkLst>
        </pc:picChg>
      </pc:sldChg>
      <pc:sldChg chg="modSp add mod ord">
        <pc:chgData name="John McGeachy" userId="0ba0b8a9-2695-4e86-810f-a91916ae7154" providerId="ADAL" clId="{F4A0D310-726C-49AE-9757-9408D02AE738}" dt="2023-05-16T12:16:28.539" v="1552" actId="1076"/>
        <pc:sldMkLst>
          <pc:docMk/>
          <pc:sldMk cId="1555643694" sldId="286"/>
        </pc:sldMkLst>
        <pc:spChg chg="mod">
          <ac:chgData name="John McGeachy" userId="0ba0b8a9-2695-4e86-810f-a91916ae7154" providerId="ADAL" clId="{F4A0D310-726C-49AE-9757-9408D02AE738}" dt="2023-05-16T12:16:05.081" v="1549" actId="20577"/>
          <ac:spMkLst>
            <pc:docMk/>
            <pc:sldMk cId="1555643694" sldId="286"/>
            <ac:spMk id="2" creationId="{D89AC307-F918-F301-3244-70B699D6D8E6}"/>
          </ac:spMkLst>
        </pc:spChg>
        <pc:picChg chg="mod">
          <ac:chgData name="John McGeachy" userId="0ba0b8a9-2695-4e86-810f-a91916ae7154" providerId="ADAL" clId="{F4A0D310-726C-49AE-9757-9408D02AE738}" dt="2023-05-16T12:16:28.539" v="1552" actId="1076"/>
          <ac:picMkLst>
            <pc:docMk/>
            <pc:sldMk cId="1555643694" sldId="286"/>
            <ac:picMk id="8" creationId="{0BEFFD84-B51C-A8F9-904F-CF4C72780FEA}"/>
          </ac:picMkLst>
        </pc:picChg>
      </pc:sldChg>
      <pc:sldChg chg="modSp add mod ord">
        <pc:chgData name="John McGeachy" userId="0ba0b8a9-2695-4e86-810f-a91916ae7154" providerId="ADAL" clId="{F4A0D310-726C-49AE-9757-9408D02AE738}" dt="2023-05-16T12:19:00.813" v="1569" actId="1038"/>
        <pc:sldMkLst>
          <pc:docMk/>
          <pc:sldMk cId="3543678522" sldId="287"/>
        </pc:sldMkLst>
        <pc:picChg chg="mod">
          <ac:chgData name="John McGeachy" userId="0ba0b8a9-2695-4e86-810f-a91916ae7154" providerId="ADAL" clId="{F4A0D310-726C-49AE-9757-9408D02AE738}" dt="2023-05-16T12:19:00.813" v="1569" actId="1038"/>
          <ac:picMkLst>
            <pc:docMk/>
            <pc:sldMk cId="3543678522" sldId="287"/>
            <ac:picMk id="3" creationId="{C7B0CFC7-D248-CD43-7C94-079C96B9F012}"/>
          </ac:picMkLst>
        </pc:picChg>
      </pc:sldChg>
      <pc:sldChg chg="addSp delSp modSp add mod">
        <pc:chgData name="John McGeachy" userId="0ba0b8a9-2695-4e86-810f-a91916ae7154" providerId="ADAL" clId="{F4A0D310-726C-49AE-9757-9408D02AE738}" dt="2023-05-16T15:26:18.900" v="3018" actId="1076"/>
        <pc:sldMkLst>
          <pc:docMk/>
          <pc:sldMk cId="1867485124" sldId="288"/>
        </pc:sldMkLst>
        <pc:picChg chg="del">
          <ac:chgData name="John McGeachy" userId="0ba0b8a9-2695-4e86-810f-a91916ae7154" providerId="ADAL" clId="{F4A0D310-726C-49AE-9757-9408D02AE738}" dt="2023-05-16T15:22:39.742" v="3009" actId="478"/>
          <ac:picMkLst>
            <pc:docMk/>
            <pc:sldMk cId="1867485124" sldId="288"/>
            <ac:picMk id="3" creationId="{C7B0CFC7-D248-CD43-7C94-079C96B9F012}"/>
          </ac:picMkLst>
        </pc:picChg>
        <pc:picChg chg="add mod">
          <ac:chgData name="John McGeachy" userId="0ba0b8a9-2695-4e86-810f-a91916ae7154" providerId="ADAL" clId="{F4A0D310-726C-49AE-9757-9408D02AE738}" dt="2023-05-16T15:25:58.792" v="3014" actId="1076"/>
          <ac:picMkLst>
            <pc:docMk/>
            <pc:sldMk cId="1867485124" sldId="288"/>
            <ac:picMk id="5" creationId="{50A2BF65-D806-17C1-B580-94F092BDDEB0}"/>
          </ac:picMkLst>
        </pc:picChg>
        <pc:picChg chg="add mod">
          <ac:chgData name="John McGeachy" userId="0ba0b8a9-2695-4e86-810f-a91916ae7154" providerId="ADAL" clId="{F4A0D310-726C-49AE-9757-9408D02AE738}" dt="2023-05-16T15:26:18.900" v="3018" actId="1076"/>
          <ac:picMkLst>
            <pc:docMk/>
            <pc:sldMk cId="1867485124" sldId="288"/>
            <ac:picMk id="7" creationId="{38292A2C-F1FE-0F1A-2F18-7091E0190B6D}"/>
          </ac:picMkLst>
        </pc:picChg>
      </pc:sldChg>
      <pc:sldChg chg="addSp modSp add mod ord">
        <pc:chgData name="John McGeachy" userId="0ba0b8a9-2695-4e86-810f-a91916ae7154" providerId="ADAL" clId="{F4A0D310-726C-49AE-9757-9408D02AE738}" dt="2023-05-16T14:44:38.200" v="1902" actId="1038"/>
        <pc:sldMkLst>
          <pc:docMk/>
          <pc:sldMk cId="590119468" sldId="289"/>
        </pc:sldMkLst>
        <pc:spChg chg="add mod">
          <ac:chgData name="John McGeachy" userId="0ba0b8a9-2695-4e86-810f-a91916ae7154" providerId="ADAL" clId="{F4A0D310-726C-49AE-9757-9408D02AE738}" dt="2023-05-16T14:44:38.200" v="1902" actId="1038"/>
          <ac:spMkLst>
            <pc:docMk/>
            <pc:sldMk cId="590119468" sldId="289"/>
            <ac:spMk id="2" creationId="{13437368-24AA-CEB4-0738-E600C7D63A88}"/>
          </ac:spMkLst>
        </pc:spChg>
        <pc:spChg chg="mod">
          <ac:chgData name="John McGeachy" userId="0ba0b8a9-2695-4e86-810f-a91916ae7154" providerId="ADAL" clId="{F4A0D310-726C-49AE-9757-9408D02AE738}" dt="2023-05-16T12:56:18.221" v="1857" actId="20577"/>
          <ac:spMkLst>
            <pc:docMk/>
            <pc:sldMk cId="590119468" sldId="289"/>
            <ac:spMk id="4" creationId="{00000000-0000-0000-0000-000000000000}"/>
          </ac:spMkLst>
        </pc:spChg>
        <pc:picChg chg="mod">
          <ac:chgData name="John McGeachy" userId="0ba0b8a9-2695-4e86-810f-a91916ae7154" providerId="ADAL" clId="{F4A0D310-726C-49AE-9757-9408D02AE738}" dt="2023-05-16T12:30:46.857" v="1574" actId="1076"/>
          <ac:picMkLst>
            <pc:docMk/>
            <pc:sldMk cId="590119468" sldId="289"/>
            <ac:picMk id="8" creationId="{2C1C8689-9495-BB1B-7245-8CDE8270E765}"/>
          </ac:picMkLst>
        </pc:picChg>
      </pc:sldChg>
      <pc:sldChg chg="addSp delSp modSp add mod ord">
        <pc:chgData name="John McGeachy" userId="0ba0b8a9-2695-4e86-810f-a91916ae7154" providerId="ADAL" clId="{F4A0D310-726C-49AE-9757-9408D02AE738}" dt="2023-05-16T15:16:17.075" v="2997" actId="20577"/>
        <pc:sldMkLst>
          <pc:docMk/>
          <pc:sldMk cId="124082872" sldId="290"/>
        </pc:sldMkLst>
        <pc:spChg chg="mod">
          <ac:chgData name="John McGeachy" userId="0ba0b8a9-2695-4e86-810f-a91916ae7154" providerId="ADAL" clId="{F4A0D310-726C-49AE-9757-9408D02AE738}" dt="2023-05-16T15:16:17.075" v="2997" actId="20577"/>
          <ac:spMkLst>
            <pc:docMk/>
            <pc:sldMk cId="124082872" sldId="290"/>
            <ac:spMk id="4" creationId="{00000000-0000-0000-0000-000000000000}"/>
          </ac:spMkLst>
        </pc:spChg>
        <pc:picChg chg="add mod">
          <ac:chgData name="John McGeachy" userId="0ba0b8a9-2695-4e86-810f-a91916ae7154" providerId="ADAL" clId="{F4A0D310-726C-49AE-9757-9408D02AE738}" dt="2023-05-16T12:31:39.922" v="1579" actId="1076"/>
          <ac:picMkLst>
            <pc:docMk/>
            <pc:sldMk cId="124082872" sldId="290"/>
            <ac:picMk id="2" creationId="{17E0E6BD-A63F-CFF6-D941-F0659FDE6779}"/>
          </ac:picMkLst>
        </pc:picChg>
        <pc:picChg chg="del mod">
          <ac:chgData name="John McGeachy" userId="0ba0b8a9-2695-4e86-810f-a91916ae7154" providerId="ADAL" clId="{F4A0D310-726C-49AE-9757-9408D02AE738}" dt="2023-05-16T12:31:29.291" v="1577" actId="478"/>
          <ac:picMkLst>
            <pc:docMk/>
            <pc:sldMk cId="124082872" sldId="290"/>
            <ac:picMk id="6" creationId="{E8F8D697-FB1C-28E7-26EB-F10306633E69}"/>
          </ac:picMkLst>
        </pc:picChg>
      </pc:sldChg>
      <pc:sldChg chg="addSp delSp modSp add mod ord">
        <pc:chgData name="John McGeachy" userId="0ba0b8a9-2695-4e86-810f-a91916ae7154" providerId="ADAL" clId="{F4A0D310-726C-49AE-9757-9408D02AE738}" dt="2023-05-16T14:58:10.385" v="2960" actId="20577"/>
        <pc:sldMkLst>
          <pc:docMk/>
          <pc:sldMk cId="4280625373" sldId="291"/>
        </pc:sldMkLst>
        <pc:spChg chg="mod">
          <ac:chgData name="John McGeachy" userId="0ba0b8a9-2695-4e86-810f-a91916ae7154" providerId="ADAL" clId="{F4A0D310-726C-49AE-9757-9408D02AE738}" dt="2023-05-16T14:58:10.385" v="2960" actId="20577"/>
          <ac:spMkLst>
            <pc:docMk/>
            <pc:sldMk cId="4280625373" sldId="291"/>
            <ac:spMk id="4" creationId="{00000000-0000-0000-0000-000000000000}"/>
          </ac:spMkLst>
        </pc:spChg>
        <pc:picChg chg="add mod">
          <ac:chgData name="John McGeachy" userId="0ba0b8a9-2695-4e86-810f-a91916ae7154" providerId="ADAL" clId="{F4A0D310-726C-49AE-9757-9408D02AE738}" dt="2023-05-16T12:33:50.344" v="1596" actId="1035"/>
          <ac:picMkLst>
            <pc:docMk/>
            <pc:sldMk cId="4280625373" sldId="291"/>
            <ac:picMk id="3" creationId="{C7EB3AE6-AF3C-0C44-6AE3-CD99262A282B}"/>
          </ac:picMkLst>
        </pc:picChg>
        <pc:picChg chg="del">
          <ac:chgData name="John McGeachy" userId="0ba0b8a9-2695-4e86-810f-a91916ae7154" providerId="ADAL" clId="{F4A0D310-726C-49AE-9757-9408D02AE738}" dt="2023-05-16T12:32:30.404" v="1581" actId="478"/>
          <ac:picMkLst>
            <pc:docMk/>
            <pc:sldMk cId="4280625373" sldId="291"/>
            <ac:picMk id="6" creationId="{E8F8D697-FB1C-28E7-26EB-F10306633E69}"/>
          </ac:picMkLst>
        </pc:picChg>
      </pc:sldChg>
      <pc:sldChg chg="modSp add mod ord">
        <pc:chgData name="John McGeachy" userId="0ba0b8a9-2695-4e86-810f-a91916ae7154" providerId="ADAL" clId="{F4A0D310-726C-49AE-9757-9408D02AE738}" dt="2023-05-16T15:19:49.461" v="3008" actId="1076"/>
        <pc:sldMkLst>
          <pc:docMk/>
          <pc:sldMk cId="3234613110" sldId="292"/>
        </pc:sldMkLst>
        <pc:spChg chg="mod">
          <ac:chgData name="John McGeachy" userId="0ba0b8a9-2695-4e86-810f-a91916ae7154" providerId="ADAL" clId="{F4A0D310-726C-49AE-9757-9408D02AE738}" dt="2023-05-16T14:59:34.338" v="2983" actId="14100"/>
          <ac:spMkLst>
            <pc:docMk/>
            <pc:sldMk cId="3234613110" sldId="292"/>
            <ac:spMk id="2" creationId="{D89AC307-F918-F301-3244-70B699D6D8E6}"/>
          </ac:spMkLst>
        </pc:spChg>
        <pc:picChg chg="mod">
          <ac:chgData name="John McGeachy" userId="0ba0b8a9-2695-4e86-810f-a91916ae7154" providerId="ADAL" clId="{F4A0D310-726C-49AE-9757-9408D02AE738}" dt="2023-05-16T15:19:49.461" v="3008" actId="1076"/>
          <ac:picMkLst>
            <pc:docMk/>
            <pc:sldMk cId="3234613110" sldId="292"/>
            <ac:picMk id="8" creationId="{0BEFFD84-B51C-A8F9-904F-CF4C72780FEA}"/>
          </ac:picMkLst>
        </pc:picChg>
      </pc:sldChg>
      <pc:sldChg chg="addSp delSp modSp add mod ord">
        <pc:chgData name="John McGeachy" userId="0ba0b8a9-2695-4e86-810f-a91916ae7154" providerId="ADAL" clId="{F4A0D310-726C-49AE-9757-9408D02AE738}" dt="2023-05-16T15:34:12.442" v="3209" actId="1035"/>
        <pc:sldMkLst>
          <pc:docMk/>
          <pc:sldMk cId="1071547790" sldId="293"/>
        </pc:sldMkLst>
        <pc:spChg chg="mod">
          <ac:chgData name="John McGeachy" userId="0ba0b8a9-2695-4e86-810f-a91916ae7154" providerId="ADAL" clId="{F4A0D310-726C-49AE-9757-9408D02AE738}" dt="2023-05-16T15:34:12.442" v="3209" actId="1035"/>
          <ac:spMkLst>
            <pc:docMk/>
            <pc:sldMk cId="1071547790" sldId="293"/>
            <ac:spMk id="2" creationId="{13437368-24AA-CEB4-0738-E600C7D63A88}"/>
          </ac:spMkLst>
        </pc:spChg>
        <pc:spChg chg="mod">
          <ac:chgData name="John McGeachy" userId="0ba0b8a9-2695-4e86-810f-a91916ae7154" providerId="ADAL" clId="{F4A0D310-726C-49AE-9757-9408D02AE738}" dt="2023-05-16T15:33:58.846" v="3155" actId="1036"/>
          <ac:spMkLst>
            <pc:docMk/>
            <pc:sldMk cId="1071547790" sldId="293"/>
            <ac:spMk id="4" creationId="{00000000-0000-0000-0000-000000000000}"/>
          </ac:spMkLst>
        </pc:spChg>
        <pc:picChg chg="add mod modCrop">
          <ac:chgData name="John McGeachy" userId="0ba0b8a9-2695-4e86-810f-a91916ae7154" providerId="ADAL" clId="{F4A0D310-726C-49AE-9757-9408D02AE738}" dt="2023-05-16T15:29:12.056" v="3031" actId="732"/>
          <ac:picMkLst>
            <pc:docMk/>
            <pc:sldMk cId="1071547790" sldId="293"/>
            <ac:picMk id="3" creationId="{73C27EA2-DF4E-3E27-562E-3F80EA744054}"/>
          </ac:picMkLst>
        </pc:picChg>
        <pc:picChg chg="del">
          <ac:chgData name="John McGeachy" userId="0ba0b8a9-2695-4e86-810f-a91916ae7154" providerId="ADAL" clId="{F4A0D310-726C-49AE-9757-9408D02AE738}" dt="2023-05-16T15:28:26.115" v="3025" actId="478"/>
          <ac:picMkLst>
            <pc:docMk/>
            <pc:sldMk cId="1071547790" sldId="293"/>
            <ac:picMk id="8" creationId="{2C1C8689-9495-BB1B-7245-8CDE8270E765}"/>
          </ac:picMkLst>
        </pc:picChg>
      </pc:sldChg>
      <pc:sldChg chg="addSp delSp modSp add mod ord">
        <pc:chgData name="John McGeachy" userId="0ba0b8a9-2695-4e86-810f-a91916ae7154" providerId="ADAL" clId="{F4A0D310-726C-49AE-9757-9408D02AE738}" dt="2023-05-16T15:53:26.719" v="3522" actId="20577"/>
        <pc:sldMkLst>
          <pc:docMk/>
          <pc:sldMk cId="3119654749" sldId="294"/>
        </pc:sldMkLst>
        <pc:spChg chg="mod">
          <ac:chgData name="John McGeachy" userId="0ba0b8a9-2695-4e86-810f-a91916ae7154" providerId="ADAL" clId="{F4A0D310-726C-49AE-9757-9408D02AE738}" dt="2023-05-16T15:53:26.719" v="3522" actId="20577"/>
          <ac:spMkLst>
            <pc:docMk/>
            <pc:sldMk cId="3119654749" sldId="294"/>
            <ac:spMk id="4" creationId="{00000000-0000-0000-0000-000000000000}"/>
          </ac:spMkLst>
        </pc:spChg>
        <pc:picChg chg="del">
          <ac:chgData name="John McGeachy" userId="0ba0b8a9-2695-4e86-810f-a91916ae7154" providerId="ADAL" clId="{F4A0D310-726C-49AE-9757-9408D02AE738}" dt="2023-05-16T15:29:20.529" v="3032" actId="478"/>
          <ac:picMkLst>
            <pc:docMk/>
            <pc:sldMk cId="3119654749" sldId="294"/>
            <ac:picMk id="2" creationId="{17E0E6BD-A63F-CFF6-D941-F0659FDE6779}"/>
          </ac:picMkLst>
        </pc:picChg>
        <pc:picChg chg="add mod">
          <ac:chgData name="John McGeachy" userId="0ba0b8a9-2695-4e86-810f-a91916ae7154" providerId="ADAL" clId="{F4A0D310-726C-49AE-9757-9408D02AE738}" dt="2023-05-16T15:29:40.306" v="3035" actId="14100"/>
          <ac:picMkLst>
            <pc:docMk/>
            <pc:sldMk cId="3119654749" sldId="294"/>
            <ac:picMk id="3" creationId="{CE6F80F9-BCB3-5516-6CFF-2E7F1FA09637}"/>
          </ac:picMkLst>
        </pc:picChg>
      </pc:sldChg>
      <pc:sldChg chg="add del ord">
        <pc:chgData name="John McGeachy" userId="0ba0b8a9-2695-4e86-810f-a91916ae7154" providerId="ADAL" clId="{F4A0D310-726C-49AE-9757-9408D02AE738}" dt="2023-05-16T15:27:12.480" v="3022" actId="2696"/>
        <pc:sldMkLst>
          <pc:docMk/>
          <pc:sldMk cId="414196257" sldId="295"/>
        </pc:sldMkLst>
      </pc:sldChg>
      <pc:sldChg chg="addSp delSp modSp add mod ord">
        <pc:chgData name="John McGeachy" userId="0ba0b8a9-2695-4e86-810f-a91916ae7154" providerId="ADAL" clId="{F4A0D310-726C-49AE-9757-9408D02AE738}" dt="2023-05-16T16:00:28.058" v="3727" actId="1076"/>
        <pc:sldMkLst>
          <pc:docMk/>
          <pc:sldMk cId="1845511128" sldId="296"/>
        </pc:sldMkLst>
        <pc:spChg chg="mod">
          <ac:chgData name="John McGeachy" userId="0ba0b8a9-2695-4e86-810f-a91916ae7154" providerId="ADAL" clId="{F4A0D310-726C-49AE-9757-9408D02AE738}" dt="2023-05-16T16:00:28.058" v="3727" actId="1076"/>
          <ac:spMkLst>
            <pc:docMk/>
            <pc:sldMk cId="1845511128" sldId="296"/>
            <ac:spMk id="4" creationId="{00000000-0000-0000-0000-000000000000}"/>
          </ac:spMkLst>
        </pc:spChg>
        <pc:picChg chg="del">
          <ac:chgData name="John McGeachy" userId="0ba0b8a9-2695-4e86-810f-a91916ae7154" providerId="ADAL" clId="{F4A0D310-726C-49AE-9757-9408D02AE738}" dt="2023-05-16T15:27:17.720" v="3023" actId="478"/>
          <ac:picMkLst>
            <pc:docMk/>
            <pc:sldMk cId="1845511128" sldId="296"/>
            <ac:picMk id="3" creationId="{C7EB3AE6-AF3C-0C44-6AE3-CD99262A282B}"/>
          </ac:picMkLst>
        </pc:picChg>
        <pc:picChg chg="add mod">
          <ac:chgData name="John McGeachy" userId="0ba0b8a9-2695-4e86-810f-a91916ae7154" providerId="ADAL" clId="{F4A0D310-726C-49AE-9757-9408D02AE738}" dt="2023-05-16T16:00:07.446" v="3724" actId="1076"/>
          <ac:picMkLst>
            <pc:docMk/>
            <pc:sldMk cId="1845511128" sldId="296"/>
            <ac:picMk id="5" creationId="{051D24BF-FEAF-8EB6-99D3-6A4D17F68D0C}"/>
          </ac:picMkLst>
        </pc:picChg>
      </pc:sldChg>
      <pc:sldChg chg="addSp delSp modSp add mod ord">
        <pc:chgData name="John McGeachy" userId="0ba0b8a9-2695-4e86-810f-a91916ae7154" providerId="ADAL" clId="{F4A0D310-726C-49AE-9757-9408D02AE738}" dt="2023-05-16T16:16:38.190" v="4554" actId="14100"/>
        <pc:sldMkLst>
          <pc:docMk/>
          <pc:sldMk cId="4169744447" sldId="297"/>
        </pc:sldMkLst>
        <pc:spChg chg="mod">
          <ac:chgData name="John McGeachy" userId="0ba0b8a9-2695-4e86-810f-a91916ae7154" providerId="ADAL" clId="{F4A0D310-726C-49AE-9757-9408D02AE738}" dt="2023-05-16T16:13:25.457" v="4546" actId="404"/>
          <ac:spMkLst>
            <pc:docMk/>
            <pc:sldMk cId="4169744447" sldId="297"/>
            <ac:spMk id="2" creationId="{D89AC307-F918-F301-3244-70B699D6D8E6}"/>
          </ac:spMkLst>
        </pc:spChg>
        <pc:spChg chg="del">
          <ac:chgData name="John McGeachy" userId="0ba0b8a9-2695-4e86-810f-a91916ae7154" providerId="ADAL" clId="{F4A0D310-726C-49AE-9757-9408D02AE738}" dt="2023-05-16T16:12:57.469" v="4537" actId="478"/>
          <ac:spMkLst>
            <pc:docMk/>
            <pc:sldMk cId="4169744447" sldId="297"/>
            <ac:spMk id="4" creationId="{653FB280-C342-9515-C3C5-68E26AAF0BE7}"/>
          </ac:spMkLst>
        </pc:spChg>
        <pc:spChg chg="del">
          <ac:chgData name="John McGeachy" userId="0ba0b8a9-2695-4e86-810f-a91916ae7154" providerId="ADAL" clId="{F4A0D310-726C-49AE-9757-9408D02AE738}" dt="2023-05-16T16:13:02.598" v="4539" actId="478"/>
          <ac:spMkLst>
            <pc:docMk/>
            <pc:sldMk cId="4169744447" sldId="297"/>
            <ac:spMk id="5" creationId="{0B4661D6-DDE0-5A72-5932-F88B7376F67B}"/>
          </ac:spMkLst>
        </pc:spChg>
        <pc:spChg chg="del mod">
          <ac:chgData name="John McGeachy" userId="0ba0b8a9-2695-4e86-810f-a91916ae7154" providerId="ADAL" clId="{F4A0D310-726C-49AE-9757-9408D02AE738}" dt="2023-05-16T16:12:53.466" v="4535" actId="478"/>
          <ac:spMkLst>
            <pc:docMk/>
            <pc:sldMk cId="4169744447" sldId="297"/>
            <ac:spMk id="6" creationId="{C67DFFBC-2A0B-5850-0F54-257156313650}"/>
          </ac:spMkLst>
        </pc:spChg>
        <pc:spChg chg="del">
          <ac:chgData name="John McGeachy" userId="0ba0b8a9-2695-4e86-810f-a91916ae7154" providerId="ADAL" clId="{F4A0D310-726C-49AE-9757-9408D02AE738}" dt="2023-05-16T16:12:59.243" v="4538" actId="478"/>
          <ac:spMkLst>
            <pc:docMk/>
            <pc:sldMk cId="4169744447" sldId="297"/>
            <ac:spMk id="7" creationId="{6F992693-F183-12C6-F68E-CDA611F000FA}"/>
          </ac:spMkLst>
        </pc:spChg>
        <pc:spChg chg="del">
          <ac:chgData name="John McGeachy" userId="0ba0b8a9-2695-4e86-810f-a91916ae7154" providerId="ADAL" clId="{F4A0D310-726C-49AE-9757-9408D02AE738}" dt="2023-05-16T16:13:09.522" v="4541" actId="478"/>
          <ac:spMkLst>
            <pc:docMk/>
            <pc:sldMk cId="4169744447" sldId="297"/>
            <ac:spMk id="8" creationId="{F2005F1D-5A04-B864-782D-778F8F7424B2}"/>
          </ac:spMkLst>
        </pc:spChg>
        <pc:spChg chg="del">
          <ac:chgData name="John McGeachy" userId="0ba0b8a9-2695-4e86-810f-a91916ae7154" providerId="ADAL" clId="{F4A0D310-726C-49AE-9757-9408D02AE738}" dt="2023-05-16T16:12:55.522" v="4536" actId="478"/>
          <ac:spMkLst>
            <pc:docMk/>
            <pc:sldMk cId="4169744447" sldId="297"/>
            <ac:spMk id="10" creationId="{AD79CA21-2BA1-56C8-8406-055F6DB7A426}"/>
          </ac:spMkLst>
        </pc:spChg>
        <pc:spChg chg="del">
          <ac:chgData name="John McGeachy" userId="0ba0b8a9-2695-4e86-810f-a91916ae7154" providerId="ADAL" clId="{F4A0D310-726C-49AE-9757-9408D02AE738}" dt="2023-05-16T16:13:06.791" v="4540" actId="478"/>
          <ac:spMkLst>
            <pc:docMk/>
            <pc:sldMk cId="4169744447" sldId="297"/>
            <ac:spMk id="11" creationId="{ECFE4EA1-3DF6-4BEF-D75E-79185D453035}"/>
          </ac:spMkLst>
        </pc:spChg>
        <pc:spChg chg="del">
          <ac:chgData name="John McGeachy" userId="0ba0b8a9-2695-4e86-810f-a91916ae7154" providerId="ADAL" clId="{F4A0D310-726C-49AE-9757-9408D02AE738}" dt="2023-05-16T16:13:12.238" v="4542" actId="478"/>
          <ac:spMkLst>
            <pc:docMk/>
            <pc:sldMk cId="4169744447" sldId="297"/>
            <ac:spMk id="12" creationId="{A2F0346E-2715-CD96-EEFC-55ABB7FBDEC8}"/>
          </ac:spMkLst>
        </pc:spChg>
        <pc:spChg chg="del">
          <ac:chgData name="John McGeachy" userId="0ba0b8a9-2695-4e86-810f-a91916ae7154" providerId="ADAL" clId="{F4A0D310-726C-49AE-9757-9408D02AE738}" dt="2023-05-16T16:13:14.608" v="4543" actId="478"/>
          <ac:spMkLst>
            <pc:docMk/>
            <pc:sldMk cId="4169744447" sldId="297"/>
            <ac:spMk id="13" creationId="{79C32B03-8C6B-DA9C-89D1-5D1DC5CCF660}"/>
          </ac:spMkLst>
        </pc:spChg>
        <pc:spChg chg="del">
          <ac:chgData name="John McGeachy" userId="0ba0b8a9-2695-4e86-810f-a91916ae7154" providerId="ADAL" clId="{F4A0D310-726C-49AE-9757-9408D02AE738}" dt="2023-05-16T16:13:16.836" v="4544" actId="478"/>
          <ac:spMkLst>
            <pc:docMk/>
            <pc:sldMk cId="4169744447" sldId="297"/>
            <ac:spMk id="14" creationId="{0FEF8EE1-C3E6-F728-DDDA-E2C0B7E8F16F}"/>
          </ac:spMkLst>
        </pc:spChg>
        <pc:picChg chg="del">
          <ac:chgData name="John McGeachy" userId="0ba0b8a9-2695-4e86-810f-a91916ae7154" providerId="ADAL" clId="{F4A0D310-726C-49AE-9757-9408D02AE738}" dt="2023-05-16T16:12:48.167" v="4533" actId="478"/>
          <ac:picMkLst>
            <pc:docMk/>
            <pc:sldMk cId="4169744447" sldId="297"/>
            <ac:picMk id="3" creationId="{135C4634-A053-48DB-F5B6-285F5818C699}"/>
          </ac:picMkLst>
        </pc:picChg>
        <pc:picChg chg="add mod">
          <ac:chgData name="John McGeachy" userId="0ba0b8a9-2695-4e86-810f-a91916ae7154" providerId="ADAL" clId="{F4A0D310-726C-49AE-9757-9408D02AE738}" dt="2023-05-16T16:16:38.190" v="4554" actId="14100"/>
          <ac:picMkLst>
            <pc:docMk/>
            <pc:sldMk cId="4169744447" sldId="297"/>
            <ac:picMk id="15" creationId="{1E4EB262-AA80-0620-97ED-52CFA0A72FCD}"/>
          </ac:picMkLst>
        </pc:picChg>
      </pc:sldChg>
      <pc:sldChg chg="modSp new mod">
        <pc:chgData name="John McGeachy" userId="0ba0b8a9-2695-4e86-810f-a91916ae7154" providerId="ADAL" clId="{F4A0D310-726C-49AE-9757-9408D02AE738}" dt="2023-05-16T16:21:08.662" v="4572" actId="403"/>
        <pc:sldMkLst>
          <pc:docMk/>
          <pc:sldMk cId="690521218" sldId="298"/>
        </pc:sldMkLst>
        <pc:spChg chg="mod">
          <ac:chgData name="John McGeachy" userId="0ba0b8a9-2695-4e86-810f-a91916ae7154" providerId="ADAL" clId="{F4A0D310-726C-49AE-9757-9408D02AE738}" dt="2023-05-16T16:21:08.662" v="4572" actId="403"/>
          <ac:spMkLst>
            <pc:docMk/>
            <pc:sldMk cId="690521218" sldId="298"/>
            <ac:spMk id="2" creationId="{DB9BC1B6-8FC5-C53A-8EE9-81F21CA10474}"/>
          </ac:spMkLst>
        </pc:spChg>
      </pc:sldChg>
      <pc:sldChg chg="addSp delSp modSp add mod">
        <pc:chgData name="John McGeachy" userId="0ba0b8a9-2695-4e86-810f-a91916ae7154" providerId="ADAL" clId="{F4A0D310-726C-49AE-9757-9408D02AE738}" dt="2023-05-16T16:23:07.027" v="4726" actId="20577"/>
        <pc:sldMkLst>
          <pc:docMk/>
          <pc:sldMk cId="3036179901" sldId="299"/>
        </pc:sldMkLst>
        <pc:spChg chg="del">
          <ac:chgData name="John McGeachy" userId="0ba0b8a9-2695-4e86-810f-a91916ae7154" providerId="ADAL" clId="{F4A0D310-726C-49AE-9757-9408D02AE738}" dt="2023-05-16T16:21:22.965" v="4574" actId="478"/>
          <ac:spMkLst>
            <pc:docMk/>
            <pc:sldMk cId="3036179901" sldId="299"/>
            <ac:spMk id="2" creationId="{DB9BC1B6-8FC5-C53A-8EE9-81F21CA10474}"/>
          </ac:spMkLst>
        </pc:spChg>
        <pc:spChg chg="add mod">
          <ac:chgData name="John McGeachy" userId="0ba0b8a9-2695-4e86-810f-a91916ae7154" providerId="ADAL" clId="{F4A0D310-726C-49AE-9757-9408D02AE738}" dt="2023-05-16T16:23:07.027" v="4726" actId="20577"/>
          <ac:spMkLst>
            <pc:docMk/>
            <pc:sldMk cId="3036179901" sldId="299"/>
            <ac:spMk id="5" creationId="{FA364819-9EEB-773D-D397-84C96537F32D}"/>
          </ac:spMkLst>
        </pc:spChg>
      </pc:sldChg>
      <pc:sldChg chg="delSp modSp add mod ord modNotesTx">
        <pc:chgData name="John McGeachy" userId="0ba0b8a9-2695-4e86-810f-a91916ae7154" providerId="ADAL" clId="{F4A0D310-726C-49AE-9757-9408D02AE738}" dt="2023-05-16T16:40:21.764" v="5186" actId="20577"/>
        <pc:sldMkLst>
          <pc:docMk/>
          <pc:sldMk cId="3339377846" sldId="300"/>
        </pc:sldMkLst>
        <pc:spChg chg="mod">
          <ac:chgData name="John McGeachy" userId="0ba0b8a9-2695-4e86-810f-a91916ae7154" providerId="ADAL" clId="{F4A0D310-726C-49AE-9757-9408D02AE738}" dt="2023-05-16T16:26:09.331" v="4883" actId="313"/>
          <ac:spMkLst>
            <pc:docMk/>
            <pc:sldMk cId="3339377846" sldId="300"/>
            <ac:spMk id="2" creationId="{D89AC307-F918-F301-3244-70B699D6D8E6}"/>
          </ac:spMkLst>
        </pc:spChg>
        <pc:picChg chg="del">
          <ac:chgData name="John McGeachy" userId="0ba0b8a9-2695-4e86-810f-a91916ae7154" providerId="ADAL" clId="{F4A0D310-726C-49AE-9757-9408D02AE738}" dt="2023-05-16T16:23:48.632" v="4761" actId="478"/>
          <ac:picMkLst>
            <pc:docMk/>
            <pc:sldMk cId="3339377846" sldId="300"/>
            <ac:picMk id="8" creationId="{0BEFFD84-B51C-A8F9-904F-CF4C72780FEA}"/>
          </ac:picMkLst>
        </pc:picChg>
      </pc:sldChg>
      <pc:sldChg chg="modSp add mod ord">
        <pc:chgData name="John McGeachy" userId="0ba0b8a9-2695-4e86-810f-a91916ae7154" providerId="ADAL" clId="{F4A0D310-726C-49AE-9757-9408D02AE738}" dt="2023-05-16T16:28:56.408" v="5141" actId="20577"/>
        <pc:sldMkLst>
          <pc:docMk/>
          <pc:sldMk cId="1138160177" sldId="301"/>
        </pc:sldMkLst>
        <pc:spChg chg="mod">
          <ac:chgData name="John McGeachy" userId="0ba0b8a9-2695-4e86-810f-a91916ae7154" providerId="ADAL" clId="{F4A0D310-726C-49AE-9757-9408D02AE738}" dt="2023-05-16T16:28:56.408" v="5141" actId="20577"/>
          <ac:spMkLst>
            <pc:docMk/>
            <pc:sldMk cId="1138160177" sldId="301"/>
            <ac:spMk id="3" creationId="{F6F92602-4EFF-D894-22B3-0BD8E96A2E08}"/>
          </ac:spMkLst>
        </pc:spChg>
        <pc:spChg chg="mod">
          <ac:chgData name="John McGeachy" userId="0ba0b8a9-2695-4e86-810f-a91916ae7154" providerId="ADAL" clId="{F4A0D310-726C-49AE-9757-9408D02AE738}" dt="2023-05-16T16:28:24.010" v="5088" actId="1076"/>
          <ac:spMkLst>
            <pc:docMk/>
            <pc:sldMk cId="1138160177" sldId="301"/>
            <ac:spMk id="5" creationId="{FA364819-9EEB-773D-D397-84C96537F32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4DDFD-3471-40A3-8421-6B4B3E5525A2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843ACD-6451-4AF9-B8EC-64402CD57B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299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Housekeeping - Breaks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43ACD-6451-4AF9-B8EC-64402CD57B4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26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43ACD-6451-4AF9-B8EC-64402CD57B4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030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43ACD-6451-4AF9-B8EC-64402CD57B4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072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43ACD-6451-4AF9-B8EC-64402CD57B4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112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43ACD-6451-4AF9-B8EC-64402CD57B4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939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43ACD-6451-4AF9-B8EC-64402CD57B4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360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43ACD-6451-4AF9-B8EC-64402CD57B4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765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43ACD-6451-4AF9-B8EC-64402CD57B4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7643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43ACD-6451-4AF9-B8EC-64402CD57B4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9527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43ACD-6451-4AF9-B8EC-64402CD57B4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856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43ACD-6451-4AF9-B8EC-64402CD57B4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226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637 members of the public completed our London Loos survey from May to July 2022. This was a self-selecting survey carried out online using the Survey Monkey platform. 96% of respondents lived in London with all boroughs and the City of London represented. 93% of respondents were over the age of 50 and 86% over the age of 60.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43ACD-6451-4AF9-B8EC-64402CD57B4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986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43ACD-6451-4AF9-B8EC-64402CD57B4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4415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43ACD-6451-4AF9-B8EC-64402CD57B4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7553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CAMPAIGNS - - KOVE – YVONNE – LYNNE FRIEDLI – ACORN NEWCASTLE – ACORN BRISTOL</a:t>
            </a:r>
          </a:p>
          <a:p>
            <a:r>
              <a:rPr lang="en-US" dirty="0"/>
              <a:t>INNITIATIVES – TMLG – MARGIT </a:t>
            </a:r>
            <a:r>
              <a:rPr lang="en-US"/>
              <a:t>– GREENWICH (JANE HOPKINS) - GREAT </a:t>
            </a:r>
            <a:r>
              <a:rPr lang="en-US" dirty="0"/>
              <a:t>BRITISH PUBLIOC TOILET MAP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43ACD-6451-4AF9-B8EC-64402CD57B4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171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43ACD-6451-4AF9-B8EC-64402CD57B4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429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Thank you to Caroline Russell for your support on this.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43ACD-6451-4AF9-B8EC-64402CD57B4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541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43ACD-6451-4AF9-B8EC-64402CD57B4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885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43ACD-6451-4AF9-B8EC-64402CD57B4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894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43ACD-6451-4AF9-B8EC-64402CD57B4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101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43ACD-6451-4AF9-B8EC-64402CD57B4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492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43ACD-6451-4AF9-B8EC-64402CD57B4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628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:\AGE UK LONDON GENERAL DOCUMENTS FOLDER\LOGOS\Age UK London Logo CMYK C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524" y="302333"/>
            <a:ext cx="2354952" cy="123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6397939"/>
            <a:ext cx="12188825" cy="457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Age UK London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Presentation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Date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Slide number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162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number</a:t>
            </a:r>
          </a:p>
        </p:txBody>
      </p:sp>
    </p:spTree>
    <p:extLst>
      <p:ext uri="{BB962C8B-B14F-4D97-AF65-F5344CB8AC3E}">
        <p14:creationId xmlns:p14="http://schemas.microsoft.com/office/powerpoint/2010/main" val="378692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:\AGE UK LONDON GENERAL DOCUMENTS FOLDER\LOGOS\Age UK London Logo CMYK C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524" y="302333"/>
            <a:ext cx="2354952" cy="123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Date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Slide number</a:t>
            </a:r>
          </a:p>
        </p:txBody>
      </p:sp>
    </p:spTree>
    <p:extLst>
      <p:ext uri="{BB962C8B-B14F-4D97-AF65-F5344CB8AC3E}">
        <p14:creationId xmlns:p14="http://schemas.microsoft.com/office/powerpoint/2010/main" val="2168266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:\AGE UK LONDON GENERAL DOCUMENTS FOLDER\LOGOS\Age UK London Logo CMYK C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524" y="302333"/>
            <a:ext cx="2354952" cy="123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6397939"/>
            <a:ext cx="12188825" cy="457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Age UK London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Presentation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Date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Slide number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877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number</a:t>
            </a:r>
          </a:p>
        </p:txBody>
      </p:sp>
    </p:spTree>
    <p:extLst>
      <p:ext uri="{BB962C8B-B14F-4D97-AF65-F5344CB8AC3E}">
        <p14:creationId xmlns:p14="http://schemas.microsoft.com/office/powerpoint/2010/main" val="532744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:\AGE UK LONDON GENERAL DOCUMENTS FOLDER\LOGOS\Age UK London Logo CMYK C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524" y="302333"/>
            <a:ext cx="2354952" cy="123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Date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Slide number</a:t>
            </a:r>
          </a:p>
        </p:txBody>
      </p:sp>
    </p:spTree>
    <p:extLst>
      <p:ext uri="{BB962C8B-B14F-4D97-AF65-F5344CB8AC3E}">
        <p14:creationId xmlns:p14="http://schemas.microsoft.com/office/powerpoint/2010/main" val="140568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:\AGE UK LONDON GENERAL DOCUMENTS FOLDER\LOGOS\Age UK London Logo CMYK C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524" y="302333"/>
            <a:ext cx="2354952" cy="123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6397939"/>
            <a:ext cx="12188825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Age UK London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Presentation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Date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Slide number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477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number</a:t>
            </a:r>
          </a:p>
        </p:txBody>
      </p:sp>
    </p:spTree>
    <p:extLst>
      <p:ext uri="{BB962C8B-B14F-4D97-AF65-F5344CB8AC3E}">
        <p14:creationId xmlns:p14="http://schemas.microsoft.com/office/powerpoint/2010/main" val="4188084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:\AGE UK LONDON GENERAL DOCUMENTS FOLDER\LOGOS\Age UK London Logo CMYK C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524" y="302333"/>
            <a:ext cx="2354952" cy="123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Date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Slide number</a:t>
            </a:r>
          </a:p>
        </p:txBody>
      </p:sp>
    </p:spTree>
    <p:extLst>
      <p:ext uri="{BB962C8B-B14F-4D97-AF65-F5344CB8AC3E}">
        <p14:creationId xmlns:p14="http://schemas.microsoft.com/office/powerpoint/2010/main" val="3881982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R:\AGE UK LONDON GENERAL DOCUMENTS FOLDER\LOGOS\Age UK London Logo CMYK C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524" y="302333"/>
            <a:ext cx="2354952" cy="123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r>
              <a:rPr lang="en-GB"/>
              <a:t>Slide number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7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3" r:id="rId2"/>
    <p:sldLayoutId id="2147483675" r:id="rId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R:\AGE UK LONDON GENERAL DOCUMENTS FOLDER\LOGOS\Age UK London Logo CMYK C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524" y="302333"/>
            <a:ext cx="2354952" cy="123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r>
              <a:rPr lang="en-GB"/>
              <a:t>Slide number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75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0" r:id="rId2"/>
    <p:sldLayoutId id="2147483702" r:id="rId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R:\AGE UK LONDON GENERAL DOCUMENTS FOLDER\LOGOS\Age UK London Logo CMYK C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524" y="302333"/>
            <a:ext cx="2354952" cy="123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r>
              <a:rPr lang="en-GB"/>
              <a:t>Slide number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66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05" r:id="rId2"/>
    <p:sldLayoutId id="2147483682" r:id="rId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2926" y="2960915"/>
            <a:ext cx="10202091" cy="2876932"/>
          </a:xfrm>
        </p:spPr>
        <p:txBody>
          <a:bodyPr>
            <a:noAutofit/>
          </a:bodyPr>
          <a:lstStyle/>
          <a:p>
            <a:pPr algn="ctr">
              <a:spcAft>
                <a:spcPts val="2400"/>
              </a:spcAft>
            </a:pPr>
            <a:br>
              <a:rPr lang="en-GB" sz="4800" dirty="0">
                <a:latin typeface="FS Me" panose="02000506040000020004" pitchFamily="2" charset="0"/>
              </a:rPr>
            </a:br>
            <a:br>
              <a:rPr lang="en-GB" sz="4800" dirty="0">
                <a:latin typeface="FS Me" panose="02000506040000020004" pitchFamily="2" charset="0"/>
              </a:rPr>
            </a:br>
            <a:r>
              <a:rPr lang="en-GB" sz="4800" dirty="0">
                <a:latin typeface="FS Me" panose="02000506040000020004" pitchFamily="2" charset="0"/>
              </a:rPr>
              <a:t>Celebrating local campaigning to improve public toilet provision</a:t>
            </a:r>
            <a:br>
              <a:rPr lang="en-GB" sz="4800" dirty="0">
                <a:latin typeface="FS Me" panose="02000506040000020004" pitchFamily="2" charset="0"/>
              </a:rPr>
            </a:br>
            <a:br>
              <a:rPr lang="en-GB" sz="4800" dirty="0">
                <a:latin typeface="FS Me" panose="02000506040000020004" pitchFamily="2" charset="0"/>
              </a:rPr>
            </a:br>
            <a:r>
              <a:rPr lang="en-GB" sz="4800" dirty="0">
                <a:latin typeface="FS Me" panose="02000506040000020004" pitchFamily="2" charset="0"/>
              </a:rPr>
              <a:t>18</a:t>
            </a:r>
            <a:r>
              <a:rPr lang="en-GB" sz="4800" baseline="30000" dirty="0">
                <a:latin typeface="FS Me" panose="02000506040000020004" pitchFamily="2" charset="0"/>
              </a:rPr>
              <a:t>th</a:t>
            </a:r>
            <a:r>
              <a:rPr lang="en-GB" sz="4800" dirty="0">
                <a:latin typeface="FS Me" panose="02000506040000020004" pitchFamily="2" charset="0"/>
              </a:rPr>
              <a:t> May 2023</a:t>
            </a:r>
            <a:br>
              <a:rPr lang="en-GB" sz="4800" dirty="0">
                <a:latin typeface="FS Me" panose="02000506040000020004" pitchFamily="2" charset="0"/>
              </a:rPr>
            </a:br>
            <a:endParaRPr lang="en-GB" sz="4800" dirty="0">
              <a:latin typeface="FS Me" panose="02000506040000020004" pitchFamily="2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F14C903-14DB-1543-3201-E80EFC6BDC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25" y="359101"/>
            <a:ext cx="3629857" cy="205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38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57802" y="841683"/>
            <a:ext cx="7159960" cy="48474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900"/>
              </a:spcAft>
            </a:pPr>
            <a:r>
              <a:rPr lang="en-US" sz="2400" b="1" dirty="0">
                <a:solidFill>
                  <a:srgbClr val="002060"/>
                </a:solidFill>
                <a:latin typeface="FS Me"/>
              </a:rPr>
              <a:t>What did you want the council to do?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FS Me"/>
              </a:rPr>
              <a:t>Provide a list of locations for ‘public toilets’ in Islington.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FS Me"/>
              </a:rPr>
              <a:t>Consult residents about the replacement of the automated public toilets in the borough.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FS Me"/>
              </a:rPr>
              <a:t>In the </a:t>
            </a:r>
            <a:r>
              <a:rPr lang="en-US" sz="2400" b="1" dirty="0" err="1">
                <a:latin typeface="FS Me"/>
              </a:rPr>
              <a:t>longterm</a:t>
            </a:r>
            <a:endParaRPr lang="en-US" sz="2400" b="1" dirty="0">
              <a:latin typeface="FS Me"/>
            </a:endParaRP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FS Me"/>
              </a:rPr>
              <a:t>To have a strategy to radically improve provision.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FS Me"/>
              </a:rPr>
              <a:t>To significantly improve public communication about locations.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FS Me"/>
              </a:rPr>
              <a:t>To have a named officer to take responsibility.</a:t>
            </a:r>
          </a:p>
        </p:txBody>
      </p:sp>
      <p:pic>
        <p:nvPicPr>
          <p:cNvPr id="8" name="Picture 7" descr="A door with red and white tape&#10;&#10;Description automatically generated with low confidence">
            <a:extLst>
              <a:ext uri="{FF2B5EF4-FFF2-40B4-BE49-F238E27FC236}">
                <a16:creationId xmlns:a16="http://schemas.microsoft.com/office/drawing/2014/main" id="{2C1C8689-9495-BB1B-7245-8CDE8270E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4" y="1594861"/>
            <a:ext cx="3843775" cy="267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56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57802" y="841683"/>
            <a:ext cx="7159960" cy="51013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900"/>
              </a:spcAft>
            </a:pPr>
            <a:r>
              <a:rPr lang="en-US" sz="2400" b="1" dirty="0">
                <a:solidFill>
                  <a:srgbClr val="002060"/>
                </a:solidFill>
                <a:latin typeface="FS Me"/>
              </a:rPr>
              <a:t>Activities.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FS Me"/>
              </a:rPr>
              <a:t>2 cycle-tour audits of the council run automated public toilets.</a:t>
            </a:r>
            <a:br>
              <a:rPr lang="en-US" sz="2400" b="1" dirty="0">
                <a:latin typeface="FS Me"/>
              </a:rPr>
            </a:br>
            <a:endParaRPr lang="en-US" sz="2400" b="1" dirty="0">
              <a:latin typeface="FS Me"/>
            </a:endParaRP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FS Me"/>
              </a:rPr>
              <a:t>2 articles and 1 letter in the Islington Tribune.</a:t>
            </a:r>
            <a:br>
              <a:rPr lang="en-US" sz="2400" b="1" dirty="0">
                <a:latin typeface="FS Me"/>
              </a:rPr>
            </a:br>
            <a:endParaRPr lang="en-US" sz="2400" b="1" dirty="0">
              <a:latin typeface="FS Me"/>
            </a:endParaRP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FS Me"/>
              </a:rPr>
              <a:t>5 questions submitted and answered at a Council meeting.</a:t>
            </a:r>
            <a:br>
              <a:rPr lang="en-US" sz="2400" b="1" dirty="0">
                <a:latin typeface="FS Me"/>
              </a:rPr>
            </a:br>
            <a:endParaRPr lang="en-US" sz="2400" b="1" dirty="0">
              <a:latin typeface="FS Me"/>
            </a:endParaRP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FS Me"/>
              </a:rPr>
              <a:t>Face to face meeting with 3 Executive Members and Directors at the council.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2400" b="1" dirty="0">
              <a:latin typeface="FS Me"/>
            </a:endParaRPr>
          </a:p>
        </p:txBody>
      </p:sp>
      <p:pic>
        <p:nvPicPr>
          <p:cNvPr id="6" name="Picture 5" descr="A picture containing building, outdoor, text, wheel&#10;&#10;Description automatically generated">
            <a:extLst>
              <a:ext uri="{FF2B5EF4-FFF2-40B4-BE49-F238E27FC236}">
                <a16:creationId xmlns:a16="http://schemas.microsoft.com/office/drawing/2014/main" id="{E8F8D697-FB1C-28E7-26EB-F10306633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398"/>
            <a:ext cx="4049486" cy="539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63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57802" y="841683"/>
            <a:ext cx="7159960" cy="57015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900"/>
              </a:spcAft>
            </a:pPr>
            <a:r>
              <a:rPr lang="en-US" sz="2400" b="1" dirty="0">
                <a:solidFill>
                  <a:srgbClr val="002060"/>
                </a:solidFill>
                <a:latin typeface="FS Me"/>
              </a:rPr>
              <a:t>Achievements so far.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FS Me"/>
              </a:rPr>
              <a:t>Council has agreed to continue to meet with us (next meeting in June)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FS Me"/>
              </a:rPr>
              <a:t>They have provided a list of locations of toilets. Print-outs will be sent to libraries.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FS Me"/>
              </a:rPr>
              <a:t>Committed to some engagement around the replacement of the automated public toilets.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FS Me"/>
              </a:rPr>
              <a:t>Committed to start developing an access to loos scheme that may develop into a community toilets scheme.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2400" b="1" dirty="0">
              <a:latin typeface="FS Me"/>
            </a:endParaRP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2060"/>
                </a:solidFill>
                <a:latin typeface="FS Me"/>
              </a:rPr>
              <a:t>Reflections on the campaign</a:t>
            </a:r>
          </a:p>
          <a:p>
            <a:pPr>
              <a:spcAft>
                <a:spcPts val="900"/>
              </a:spcAft>
            </a:pPr>
            <a:endParaRPr lang="en-US" sz="2400" b="1" dirty="0">
              <a:latin typeface="FS M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8D697-FB1C-28E7-26EB-F10306633E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50" b="45380"/>
          <a:stretch/>
        </p:blipFill>
        <p:spPr>
          <a:xfrm>
            <a:off x="0" y="1320628"/>
            <a:ext cx="4043227" cy="349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58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9AC307-F918-F301-3244-70B699D6D8E6}"/>
              </a:ext>
            </a:extLst>
          </p:cNvPr>
          <p:cNvSpPr txBox="1"/>
          <p:nvPr/>
        </p:nvSpPr>
        <p:spPr>
          <a:xfrm>
            <a:off x="1219200" y="331304"/>
            <a:ext cx="83621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Foco Age UK" panose="020B0504050202020203" pitchFamily="34" charset="0"/>
              </a:rPr>
              <a:t>More Loos for Merton</a:t>
            </a:r>
            <a:endParaRPr lang="en-GB" sz="6600" dirty="0">
              <a:latin typeface="Foco Age UK" panose="020B0504050202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EFFD84-B51C-A8F9-904F-CF4C72780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1" b="21221"/>
          <a:stretch/>
        </p:blipFill>
        <p:spPr>
          <a:xfrm>
            <a:off x="1513114" y="1569929"/>
            <a:ext cx="7774293" cy="451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43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9AC307-F918-F301-3244-70B699D6D8E6}"/>
              </a:ext>
            </a:extLst>
          </p:cNvPr>
          <p:cNvSpPr txBox="1"/>
          <p:nvPr/>
        </p:nvSpPr>
        <p:spPr>
          <a:xfrm>
            <a:off x="1219200" y="331304"/>
            <a:ext cx="83621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Foco Age UK" panose="020B0504050202020203" pitchFamily="34" charset="0"/>
              </a:rPr>
              <a:t>Loos for Islington</a:t>
            </a:r>
            <a:endParaRPr lang="en-GB" sz="6600" dirty="0">
              <a:latin typeface="Foco Age UK" panose="020B0504050202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B0CFC7-D248-CD43-7C94-079C96B9F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6125" y="1535691"/>
            <a:ext cx="7522909" cy="476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78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6855" y="787112"/>
            <a:ext cx="7159960" cy="61555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800" b="1" dirty="0">
                <a:latin typeface="FS Me"/>
              </a:rPr>
              <a:t>A comprehensive audit of public</a:t>
            </a:r>
            <a:br>
              <a:rPr lang="en-GB" sz="2800" b="1" dirty="0">
                <a:latin typeface="FS Me"/>
              </a:rPr>
            </a:br>
            <a:r>
              <a:rPr lang="en-GB" sz="2800" b="1" dirty="0">
                <a:latin typeface="FS Me"/>
              </a:rPr>
              <a:t>toilets in the borough</a:t>
            </a:r>
            <a:br>
              <a:rPr lang="en-GB" sz="2800" b="1" dirty="0">
                <a:latin typeface="FS Me"/>
              </a:rPr>
            </a:br>
            <a:endParaRPr lang="en-GB" sz="2800" b="1" dirty="0">
              <a:latin typeface="FS Me"/>
            </a:endParaRP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800" b="1" dirty="0">
                <a:latin typeface="FS Me"/>
              </a:rPr>
              <a:t>To have a Toilet Strategy for Merton.</a:t>
            </a:r>
            <a:br>
              <a:rPr lang="en-GB" sz="2800" b="1" dirty="0">
                <a:latin typeface="FS Me"/>
              </a:rPr>
            </a:br>
            <a:endParaRPr lang="en-GB" sz="2800" b="1" dirty="0">
              <a:latin typeface="FS Me"/>
            </a:endParaRP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800" b="1" dirty="0">
                <a:latin typeface="FS Me"/>
              </a:rPr>
              <a:t>Significant improvements to Merton’s Community Toilet Scheme. </a:t>
            </a:r>
            <a:br>
              <a:rPr lang="en-GB" sz="2800" b="1" dirty="0">
                <a:latin typeface="FS Me"/>
              </a:rPr>
            </a:br>
            <a:endParaRPr lang="en-GB" sz="2800" b="1" dirty="0">
              <a:latin typeface="FS Me"/>
            </a:endParaRP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800" b="1" dirty="0">
                <a:latin typeface="FS Me"/>
              </a:rPr>
              <a:t>The delivery of a communications and community engagement strategy.</a:t>
            </a:r>
            <a:br>
              <a:rPr lang="en-GB" sz="2800" b="1" dirty="0">
                <a:latin typeface="FS Me"/>
              </a:rPr>
            </a:br>
            <a:endParaRPr lang="en-GB" sz="2800" b="1" dirty="0">
              <a:latin typeface="FS Me"/>
            </a:endParaRPr>
          </a:p>
          <a:p>
            <a:pPr marL="171450" indent="-1714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800" b="1" dirty="0">
                <a:latin typeface="FS Me"/>
              </a:rPr>
              <a:t>Significant improvements in mapping and public realm signage.</a:t>
            </a:r>
            <a:endParaRPr lang="en-GB" sz="2800" dirty="0">
              <a:latin typeface="FS M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1C8689-9495-BB1B-7245-8CDE8270E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478" y="686219"/>
            <a:ext cx="3411750" cy="54855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437368-24AA-CEB4-0738-E600C7D63A88}"/>
              </a:ext>
            </a:extLst>
          </p:cNvPr>
          <p:cNvSpPr txBox="1"/>
          <p:nvPr/>
        </p:nvSpPr>
        <p:spPr>
          <a:xfrm>
            <a:off x="4029658" y="88442"/>
            <a:ext cx="715996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900"/>
              </a:spcAft>
            </a:pPr>
            <a:r>
              <a:rPr lang="en-US" sz="2800" b="1" dirty="0">
                <a:solidFill>
                  <a:srgbClr val="002060"/>
                </a:solidFill>
                <a:latin typeface="FS Me"/>
              </a:rPr>
              <a:t>What did you want the council to do?</a:t>
            </a:r>
          </a:p>
        </p:txBody>
      </p:sp>
    </p:spTree>
    <p:extLst>
      <p:ext uri="{BB962C8B-B14F-4D97-AF65-F5344CB8AC3E}">
        <p14:creationId xmlns:p14="http://schemas.microsoft.com/office/powerpoint/2010/main" val="590119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67316" y="841683"/>
            <a:ext cx="5750446" cy="49859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900"/>
              </a:spcAft>
            </a:pPr>
            <a:r>
              <a:rPr lang="en-US" sz="2400" b="1" dirty="0">
                <a:solidFill>
                  <a:srgbClr val="002060"/>
                </a:solidFill>
                <a:latin typeface="FS Me"/>
              </a:rPr>
              <a:t>Activities.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FS Me"/>
              </a:rPr>
              <a:t>Meeting with </a:t>
            </a:r>
            <a:r>
              <a:rPr lang="en-US" sz="2400" b="1" dirty="0" err="1">
                <a:latin typeface="FS Me"/>
              </a:rPr>
              <a:t>councillor</a:t>
            </a:r>
            <a:r>
              <a:rPr lang="en-US" sz="2400" b="1" dirty="0">
                <a:latin typeface="FS Me"/>
              </a:rPr>
              <a:t> undertaking independent scrutiny review</a:t>
            </a:r>
            <a:br>
              <a:rPr lang="en-US" sz="2400" b="1" dirty="0">
                <a:latin typeface="FS Me"/>
              </a:rPr>
            </a:br>
            <a:endParaRPr lang="en-US" sz="2400" b="1" dirty="0">
              <a:latin typeface="FS Me"/>
            </a:endParaRP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FS Me"/>
              </a:rPr>
              <a:t>Meeting with Deputy Leader of the Council</a:t>
            </a:r>
            <a:br>
              <a:rPr lang="en-US" sz="2400" b="1" dirty="0">
                <a:latin typeface="FS Me"/>
              </a:rPr>
            </a:br>
            <a:endParaRPr lang="en-US" sz="2400" b="1" dirty="0">
              <a:latin typeface="FS Me"/>
            </a:endParaRP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FS Me"/>
              </a:rPr>
              <a:t>Auditing of 34 toilets in Merton (mainly thanks to ace campaigner Julie Mathers).</a:t>
            </a:r>
            <a:br>
              <a:rPr lang="en-US" sz="2400" b="1" dirty="0">
                <a:latin typeface="FS Me"/>
              </a:rPr>
            </a:br>
            <a:endParaRPr lang="en-US" sz="2400" b="1" dirty="0">
              <a:latin typeface="FS Me"/>
            </a:endParaRP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FS Me"/>
              </a:rPr>
              <a:t>Promotion of public survey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E0E6BD-A63F-CFF6-D941-F0659FDE6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5350"/>
            <a:ext cx="5767316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2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1114" y="693399"/>
            <a:ext cx="6474940" cy="66941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900"/>
              </a:spcAft>
            </a:pPr>
            <a:r>
              <a:rPr lang="en-US" sz="2400" b="1" dirty="0">
                <a:solidFill>
                  <a:srgbClr val="002060"/>
                </a:solidFill>
                <a:latin typeface="FS Me"/>
              </a:rPr>
              <a:t>Achievements so far.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FS Me"/>
              </a:rPr>
              <a:t>Influenced the questions asked in the council’s public survey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FS Me"/>
              </a:rPr>
              <a:t>Created a unique evidence base about provision in Merton, which is being used to demonstrate to the council that they could significantly improve provision in Merton.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FS Me"/>
              </a:rPr>
              <a:t>Council have </a:t>
            </a:r>
            <a:r>
              <a:rPr lang="en-US" sz="2400" b="1" dirty="0" err="1">
                <a:latin typeface="FS Me"/>
              </a:rPr>
              <a:t>recognised</a:t>
            </a:r>
            <a:r>
              <a:rPr lang="en-US" sz="2400" b="1" dirty="0">
                <a:latin typeface="FS Me"/>
              </a:rPr>
              <a:t> the need to radically improve the current Community Toilet Scheme.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FS Me"/>
              </a:rPr>
              <a:t>London Assembly interest in improving the situation in </a:t>
            </a:r>
            <a:r>
              <a:rPr lang="en-US" sz="2400" b="1" dirty="0" err="1">
                <a:latin typeface="FS Me"/>
              </a:rPr>
              <a:t>Mordern</a:t>
            </a:r>
            <a:r>
              <a:rPr lang="en-US" sz="2400" b="1" dirty="0">
                <a:latin typeface="FS Me"/>
              </a:rPr>
              <a:t> with possible tube station toilet.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2060"/>
                </a:solidFill>
                <a:latin typeface="FS Me"/>
              </a:rPr>
              <a:t>Reflections on the campaign</a:t>
            </a:r>
          </a:p>
          <a:p>
            <a:pPr>
              <a:spcAft>
                <a:spcPts val="900"/>
              </a:spcAft>
            </a:pPr>
            <a:endParaRPr lang="en-US" sz="2400" b="1" dirty="0">
              <a:latin typeface="FS Me"/>
            </a:endParaRPr>
          </a:p>
        </p:txBody>
      </p:sp>
      <p:pic>
        <p:nvPicPr>
          <p:cNvPr id="3" name="Picture 2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C7EB3AE6-AF3C-0C44-6AE3-CD99262A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4489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25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9AC307-F918-F301-3244-70B699D6D8E6}"/>
              </a:ext>
            </a:extLst>
          </p:cNvPr>
          <p:cNvSpPr txBox="1"/>
          <p:nvPr/>
        </p:nvSpPr>
        <p:spPr>
          <a:xfrm>
            <a:off x="1219200" y="331304"/>
            <a:ext cx="66614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Foco Age UK" panose="020B0504050202020203" pitchFamily="34" charset="0"/>
              </a:rPr>
              <a:t>Loos for Haringey</a:t>
            </a:r>
            <a:endParaRPr lang="en-GB" sz="6600" dirty="0">
              <a:latin typeface="Foco Age UK" panose="020B0504050202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EFFD84-B51C-A8F9-904F-CF4C72780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9" b="11309"/>
          <a:stretch/>
        </p:blipFill>
        <p:spPr>
          <a:xfrm>
            <a:off x="1925382" y="1439300"/>
            <a:ext cx="8341235" cy="48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13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9AC307-F918-F301-3244-70B699D6D8E6}"/>
              </a:ext>
            </a:extLst>
          </p:cNvPr>
          <p:cNvSpPr txBox="1"/>
          <p:nvPr/>
        </p:nvSpPr>
        <p:spPr>
          <a:xfrm>
            <a:off x="1219200" y="331304"/>
            <a:ext cx="83621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Foco Age UK" panose="020B0504050202020203" pitchFamily="34" charset="0"/>
              </a:rPr>
              <a:t>Loos for Islington</a:t>
            </a:r>
            <a:endParaRPr lang="en-GB" sz="6600" dirty="0">
              <a:latin typeface="Foco Age UK" panose="020B0504050202020203" pitchFamily="34" charset="0"/>
            </a:endParaRPr>
          </a:p>
        </p:txBody>
      </p:sp>
      <p:pic>
        <p:nvPicPr>
          <p:cNvPr id="5" name="Picture 4" descr="A group of people holding a banner&#10;&#10;Description automatically generated">
            <a:extLst>
              <a:ext uri="{FF2B5EF4-FFF2-40B4-BE49-F238E27FC236}">
                <a16:creationId xmlns:a16="http://schemas.microsoft.com/office/drawing/2014/main" id="{50A2BF65-D806-17C1-B580-94F092BDD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60" y="331304"/>
            <a:ext cx="6896100" cy="4845050"/>
          </a:xfrm>
          <a:prstGeom prst="rect">
            <a:avLst/>
          </a:prstGeom>
        </p:spPr>
      </p:pic>
      <p:pic>
        <p:nvPicPr>
          <p:cNvPr id="7" name="Picture 6" descr="A group of people holding a banner&#10;&#10;Description automatically generated">
            <a:extLst>
              <a:ext uri="{FF2B5EF4-FFF2-40B4-BE49-F238E27FC236}">
                <a16:creationId xmlns:a16="http://schemas.microsoft.com/office/drawing/2014/main" id="{38292A2C-F1FE-0F1A-2F18-7091E0190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1047081"/>
            <a:ext cx="57912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85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726" y="846362"/>
            <a:ext cx="3200400" cy="774833"/>
          </a:xfrm>
        </p:spPr>
        <p:txBody>
          <a:bodyPr/>
          <a:lstStyle/>
          <a:p>
            <a:r>
              <a:rPr lang="en-US" dirty="0"/>
              <a:t>Agenda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192409" y="689750"/>
            <a:ext cx="7779010" cy="68225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dirty="0">
                <a:latin typeface="FS Me" panose="02000506040000020004" pitchFamily="2" charset="0"/>
              </a:rPr>
              <a:t>-  Setting the scene </a:t>
            </a:r>
            <a:r>
              <a:rPr lang="en-US" sz="2400" dirty="0">
                <a:latin typeface="FS Me" panose="02000506040000020004" pitchFamily="2" charset="0"/>
              </a:rPr>
              <a:t>(11:00-11:10)</a:t>
            </a:r>
            <a:endParaRPr lang="en-US" sz="2400" dirty="0">
              <a:latin typeface="FS Me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>
                <a:latin typeface="FS Me" panose="02000506040000020004" pitchFamily="2" charset="0"/>
              </a:rPr>
              <a:t>Loos for Islington </a:t>
            </a:r>
            <a:r>
              <a:rPr lang="en-US" sz="2400" dirty="0">
                <a:latin typeface="FS Me" panose="02000506040000020004" pitchFamily="2" charset="0"/>
              </a:rPr>
              <a:t>(11:10-11:25)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>
                <a:latin typeface="FS Me" panose="02000506040000020004" pitchFamily="2" charset="0"/>
              </a:rPr>
              <a:t>More Loos for Merton </a:t>
            </a:r>
            <a:r>
              <a:rPr lang="en-US" sz="2400" dirty="0">
                <a:latin typeface="FS Me" panose="02000506040000020004" pitchFamily="2" charset="0"/>
              </a:rPr>
              <a:t>(11:25-11:40)</a:t>
            </a:r>
            <a:endParaRPr lang="en-US" sz="3200" dirty="0">
              <a:latin typeface="FS Me" panose="02000506040000020004" pitchFamily="2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>
                <a:latin typeface="FS Me"/>
              </a:rPr>
              <a:t>Loos for Haringey </a:t>
            </a:r>
            <a:r>
              <a:rPr lang="en-US" sz="2400" dirty="0">
                <a:latin typeface="FS Me"/>
              </a:rPr>
              <a:t>(11:40-11:55)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>
                <a:latin typeface="FS Me"/>
              </a:rPr>
              <a:t>Break </a:t>
            </a:r>
            <a:r>
              <a:rPr lang="en-US" sz="2400" dirty="0">
                <a:latin typeface="FS Me"/>
              </a:rPr>
              <a:t>(11:55-12:05)</a:t>
            </a:r>
            <a:endParaRPr lang="en-US" sz="3200" dirty="0">
              <a:latin typeface="FS Me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>
                <a:latin typeface="FS Me"/>
              </a:rPr>
              <a:t>Discussion and questions </a:t>
            </a:r>
            <a:r>
              <a:rPr lang="en-US" sz="2400" dirty="0">
                <a:latin typeface="FS Me"/>
              </a:rPr>
              <a:t>(12:05-12:25)</a:t>
            </a:r>
            <a:endParaRPr lang="en-US" sz="3200" dirty="0">
              <a:latin typeface="FS Me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>
                <a:latin typeface="FS Me"/>
              </a:rPr>
              <a:t>Other public toilet campaigns </a:t>
            </a:r>
            <a:r>
              <a:rPr lang="en-US" sz="2400" dirty="0">
                <a:latin typeface="FS Me"/>
              </a:rPr>
              <a:t>(12:05-12:25)</a:t>
            </a:r>
            <a:endParaRPr lang="en-US" sz="3200" dirty="0">
              <a:latin typeface="FS Me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>
                <a:latin typeface="FS Me"/>
              </a:rPr>
              <a:t>What’s next </a:t>
            </a:r>
            <a:r>
              <a:rPr lang="en-US" sz="2400" dirty="0">
                <a:latin typeface="FS Me"/>
              </a:rPr>
              <a:t>(12:05-12:25)</a:t>
            </a:r>
            <a:endParaRPr lang="en-GB" sz="3200" dirty="0">
              <a:latin typeface="FS M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970337">
            <a:off x="10784" y="4601081"/>
            <a:ext cx="3967950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05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6855" y="2146689"/>
            <a:ext cx="7159960" cy="42011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800" b="1" dirty="0">
                <a:latin typeface="FS Me"/>
              </a:rPr>
              <a:t>A meeting with a nominated Cabinet Member to discuss our serious concerns.</a:t>
            </a:r>
          </a:p>
          <a:p>
            <a:pPr>
              <a:spcAft>
                <a:spcPts val="900"/>
              </a:spcAft>
            </a:pPr>
            <a:endParaRPr lang="en-GB" sz="2800" b="1" dirty="0">
              <a:latin typeface="FS Me"/>
            </a:endParaRP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800" b="1" dirty="0">
                <a:latin typeface="FS Me"/>
              </a:rPr>
              <a:t>London Borough of Haringey to develop and implement a strategy for improving the provision of public toilets in the borough, and to report early in 2023-24 financial year on interim improvements.</a:t>
            </a:r>
            <a:endParaRPr lang="en-GB" sz="2800" dirty="0">
              <a:latin typeface="FS M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437368-24AA-CEB4-0738-E600C7D63A88}"/>
              </a:ext>
            </a:extLst>
          </p:cNvPr>
          <p:cNvSpPr txBox="1"/>
          <p:nvPr/>
        </p:nvSpPr>
        <p:spPr>
          <a:xfrm>
            <a:off x="4270298" y="1532229"/>
            <a:ext cx="715996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900"/>
              </a:spcAft>
            </a:pPr>
            <a:r>
              <a:rPr lang="en-US" sz="2800" b="1" dirty="0">
                <a:solidFill>
                  <a:srgbClr val="002060"/>
                </a:solidFill>
                <a:latin typeface="FS Me"/>
              </a:rPr>
              <a:t>What did you want the council to do?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C27EA2-DF4E-3E27-562E-3F80EA744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40"/>
          <a:stretch/>
        </p:blipFill>
        <p:spPr>
          <a:xfrm>
            <a:off x="0" y="1045590"/>
            <a:ext cx="4029658" cy="412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47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31220" y="889811"/>
            <a:ext cx="5750446" cy="47397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900"/>
              </a:spcAft>
            </a:pPr>
            <a:r>
              <a:rPr lang="en-US" sz="3200" b="1" dirty="0">
                <a:solidFill>
                  <a:srgbClr val="002060"/>
                </a:solidFill>
                <a:latin typeface="FS Me"/>
              </a:rPr>
              <a:t>Activities</a:t>
            </a:r>
            <a:endParaRPr lang="en-US" sz="2400" b="1" dirty="0">
              <a:solidFill>
                <a:srgbClr val="002060"/>
              </a:solidFill>
              <a:latin typeface="FS Me"/>
            </a:endParaRP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FS Me"/>
              </a:rPr>
              <a:t>Deputation at Overview and Scrutiny Committee.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FS Me"/>
              </a:rPr>
              <a:t>2 x local press articles.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FS Me"/>
              </a:rPr>
              <a:t>Meeting with Cabinet Member for Health and Director for Public Health.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FS Me"/>
              </a:rPr>
              <a:t>Case studies of Haringey ‘loo deserts’ and applying pressure for action at Tottenham Hale retail park.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F80F9-BCB3-5516-6CFF-2E7F1FA096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0"/>
          <a:stretch/>
        </p:blipFill>
        <p:spPr>
          <a:xfrm>
            <a:off x="0" y="1207663"/>
            <a:ext cx="4042611" cy="463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54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6674" y="3063619"/>
            <a:ext cx="7823127" cy="52168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900"/>
              </a:spcAft>
            </a:pPr>
            <a:r>
              <a:rPr lang="en-US" sz="2400" b="1" dirty="0">
                <a:solidFill>
                  <a:srgbClr val="002060"/>
                </a:solidFill>
                <a:latin typeface="FS Me"/>
              </a:rPr>
              <a:t>Achievements so far.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FS Me"/>
              </a:rPr>
              <a:t>Council has agreed to produce a public toilets strategy with short-term and longer-term actions.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FS Me"/>
              </a:rPr>
              <a:t>Agreement for Loos for Haringey to be on steering committee.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latin typeface="FS Me"/>
              </a:rPr>
              <a:t>Council to carry out detailed needs assessment</a:t>
            </a:r>
            <a:endParaRPr lang="en-US" sz="2400" b="1" dirty="0">
              <a:latin typeface="FS Me"/>
            </a:endParaRP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latin typeface="FS Me"/>
              </a:rPr>
              <a:t>Council to review the current advertised community toilet scheme.</a:t>
            </a:r>
            <a:br>
              <a:rPr lang="en-GB" sz="2400" b="1" dirty="0">
                <a:latin typeface="FS Me"/>
              </a:rPr>
            </a:br>
            <a:endParaRPr lang="en-US" sz="3600" b="1" dirty="0">
              <a:solidFill>
                <a:schemeClr val="accent4"/>
              </a:solidFill>
              <a:latin typeface="FS Me"/>
            </a:endParaRP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600" b="1" i="1" dirty="0">
                <a:solidFill>
                  <a:schemeClr val="accent4"/>
                </a:solidFill>
                <a:latin typeface="FS Me"/>
              </a:rPr>
              <a:t>Reflections on the campaign</a:t>
            </a:r>
          </a:p>
          <a:p>
            <a:pPr>
              <a:spcAft>
                <a:spcPts val="900"/>
              </a:spcAft>
            </a:pPr>
            <a:endParaRPr lang="en-US" sz="2400" b="1" dirty="0">
              <a:latin typeface="FS Me"/>
            </a:endParaRPr>
          </a:p>
        </p:txBody>
      </p:sp>
      <p:pic>
        <p:nvPicPr>
          <p:cNvPr id="5" name="Picture 4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051D24BF-FEAF-8EB6-99D3-6A4D17F68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5" y="209125"/>
            <a:ext cx="11245850" cy="27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11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BC1B6-8FC5-C53A-8EE9-81F21CA104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17900" dirty="0"/>
              <a:t>Discussion</a:t>
            </a:r>
            <a:endParaRPr lang="en-GB" sz="179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F92602-4EFF-D894-22B3-0BD8E96A2E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521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6F92602-4EFF-D894-22B3-0BD8E96A2E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364819-9EEB-773D-D397-84C96537F3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What makes a good campaign?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What was effective?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Anything you would do differently? 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036179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9AC307-F918-F301-3244-70B699D6D8E6}"/>
              </a:ext>
            </a:extLst>
          </p:cNvPr>
          <p:cNvSpPr txBox="1"/>
          <p:nvPr/>
        </p:nvSpPr>
        <p:spPr>
          <a:xfrm>
            <a:off x="1219200" y="331304"/>
            <a:ext cx="66614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Foco Age UK" panose="020B0504050202020203" pitchFamily="34" charset="0"/>
              </a:rPr>
              <a:t>Other campaigns</a:t>
            </a:r>
            <a:endParaRPr lang="en-GB" sz="6600" dirty="0">
              <a:latin typeface="Foco Age UK" panose="020B05040502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377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6F92602-4EFF-D894-22B3-0BD8E96A2E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4991" y="2400059"/>
            <a:ext cx="10058400" cy="4195087"/>
          </a:xfrm>
        </p:spPr>
        <p:txBody>
          <a:bodyPr>
            <a:normAutofit/>
          </a:bodyPr>
          <a:lstStyle/>
          <a:p>
            <a:r>
              <a:rPr lang="en-US" dirty="0"/>
              <a:t>New groups in </a:t>
            </a:r>
            <a:r>
              <a:rPr lang="en-US" dirty="0" err="1"/>
              <a:t>barnet</a:t>
            </a:r>
            <a:r>
              <a:rPr lang="en-US" dirty="0"/>
              <a:t> and </a:t>
            </a:r>
            <a:r>
              <a:rPr lang="en-US" dirty="0" err="1"/>
              <a:t>southwark</a:t>
            </a:r>
            <a:endParaRPr lang="en-US" dirty="0"/>
          </a:p>
          <a:p>
            <a:endParaRPr lang="en-US" dirty="0"/>
          </a:p>
          <a:p>
            <a:r>
              <a:rPr lang="en-US" dirty="0"/>
              <a:t>ASKING COUNCILLORS TO SUBMIT CAMPAIGN MOTION</a:t>
            </a:r>
          </a:p>
          <a:p>
            <a:endParaRPr lang="en-US" dirty="0"/>
          </a:p>
          <a:p>
            <a:r>
              <a:rPr lang="en-US" dirty="0"/>
              <a:t>More work to engage councils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364819-9EEB-773D-D397-84C96537F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6648" y="661736"/>
            <a:ext cx="10058400" cy="1449565"/>
          </a:xfrm>
        </p:spPr>
        <p:txBody>
          <a:bodyPr>
            <a:normAutofit/>
          </a:bodyPr>
          <a:lstStyle/>
          <a:p>
            <a:r>
              <a:rPr lang="en-US" sz="4800" dirty="0"/>
              <a:t>Next steps with the London Loos campaign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138160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E794A2-B4B9-4833-C872-ECF81A86FCC2}"/>
              </a:ext>
            </a:extLst>
          </p:cNvPr>
          <p:cNvSpPr/>
          <p:nvPr/>
        </p:nvSpPr>
        <p:spPr>
          <a:xfrm>
            <a:off x="9558895" y="1564640"/>
            <a:ext cx="1850785" cy="32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3A0A138-F538-FCE5-8C49-8AC8B2F7D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72" y="0"/>
            <a:ext cx="8644993" cy="41145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725779-08B1-1938-B737-11A210C7BEC3}"/>
              </a:ext>
            </a:extLst>
          </p:cNvPr>
          <p:cNvSpPr/>
          <p:nvPr/>
        </p:nvSpPr>
        <p:spPr>
          <a:xfrm>
            <a:off x="0" y="4221554"/>
            <a:ext cx="12192000" cy="2316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15D7ADA-832F-7958-06EE-733D0E21B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8" y="4554751"/>
            <a:ext cx="9901215" cy="175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1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E794A2-B4B9-4833-C872-ECF81A86FCC2}"/>
              </a:ext>
            </a:extLst>
          </p:cNvPr>
          <p:cNvSpPr/>
          <p:nvPr/>
        </p:nvSpPr>
        <p:spPr>
          <a:xfrm>
            <a:off x="9558895" y="1564640"/>
            <a:ext cx="1850785" cy="32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725779-08B1-1938-B737-11A210C7BEC3}"/>
              </a:ext>
            </a:extLst>
          </p:cNvPr>
          <p:cNvSpPr/>
          <p:nvPr/>
        </p:nvSpPr>
        <p:spPr>
          <a:xfrm>
            <a:off x="0" y="3747209"/>
            <a:ext cx="12192000" cy="2316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5D7ADA-832F-7958-06EE-733D0E21B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046" y="1365889"/>
            <a:ext cx="9994488" cy="2054119"/>
          </a:xfrm>
          <a:prstGeom prst="rect">
            <a:avLst/>
          </a:prstGeom>
        </p:spPr>
      </p:pic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E06B9608-DE39-38C2-EE5B-603D70489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37" y="3975756"/>
            <a:ext cx="12201676" cy="245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65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4678"/>
            <a:ext cx="3200400" cy="2286000"/>
          </a:xfrm>
        </p:spPr>
        <p:txBody>
          <a:bodyPr>
            <a:normAutofit/>
          </a:bodyPr>
          <a:lstStyle/>
          <a:p>
            <a:r>
              <a:rPr lang="en-US" sz="4400">
                <a:latin typeface="Foco Age UK" panose="020B0504050202020203" pitchFamily="34" charset="0"/>
              </a:rPr>
              <a:t>L</a:t>
            </a:r>
            <a:r>
              <a:rPr lang="en-GB" sz="4400">
                <a:latin typeface="Foco Age UK" panose="020B0504050202020203" pitchFamily="34" charset="0"/>
              </a:rPr>
              <a:t>ondon Loos</a:t>
            </a:r>
            <a:br>
              <a:rPr lang="en-GB"/>
            </a:br>
            <a:br>
              <a:rPr lang="en-GB" sz="2400"/>
            </a:br>
            <a:r>
              <a:rPr lang="en-GB">
                <a:latin typeface="FS Me" panose="02000506040000020004" pitchFamily="2" charset="0"/>
              </a:rPr>
              <a:t>The campaign so far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02269" y="872510"/>
            <a:ext cx="7232531" cy="54938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FS Me"/>
              </a:rPr>
              <a:t>March 2022</a:t>
            </a:r>
            <a:br>
              <a:rPr lang="en-US" sz="2400" dirty="0">
                <a:latin typeface="FS Me" panose="02000506040000020004" pitchFamily="2" charset="0"/>
              </a:rPr>
            </a:br>
            <a:r>
              <a:rPr lang="en-US" sz="2400" dirty="0">
                <a:latin typeface="FS Me" panose="02000506040000020004" pitchFamily="2" charset="0"/>
              </a:rPr>
              <a:t>- Campaign champions meet </a:t>
            </a:r>
            <a:r>
              <a:rPr lang="en-US" sz="2400" dirty="0" err="1">
                <a:latin typeface="FS Me" panose="02000506040000020004" pitchFamily="2" charset="0"/>
              </a:rPr>
              <a:t>TfL</a:t>
            </a:r>
            <a:r>
              <a:rPr lang="en-US" sz="2400" dirty="0">
                <a:latin typeface="FS Me" panose="02000506040000020004" pitchFamily="2" charset="0"/>
              </a:rPr>
              <a:t> to discuss how they can improve public information about toilets on the </a:t>
            </a:r>
            <a:r>
              <a:rPr lang="en-US" sz="2400" dirty="0" err="1">
                <a:latin typeface="FS Me" panose="02000506040000020004" pitchFamily="2" charset="0"/>
              </a:rPr>
              <a:t>TfL</a:t>
            </a:r>
            <a:r>
              <a:rPr lang="en-US" sz="2400" dirty="0">
                <a:latin typeface="FS Me" panose="02000506040000020004" pitchFamily="2" charset="0"/>
              </a:rPr>
              <a:t> network (locations and availability).</a:t>
            </a:r>
            <a:br>
              <a:rPr lang="en-US" sz="2400" dirty="0">
                <a:latin typeface="FS Me" panose="02000506040000020004" pitchFamily="2" charset="0"/>
              </a:rPr>
            </a:br>
            <a:r>
              <a:rPr lang="en-US" sz="2400" b="1" dirty="0">
                <a:solidFill>
                  <a:srgbClr val="002060"/>
                </a:solidFill>
                <a:latin typeface="FS Me" panose="02000506040000020004" pitchFamily="2" charset="0"/>
              </a:rPr>
              <a:t>July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sz="2400" dirty="0">
                <a:latin typeface="FS Me" panose="02000506040000020004" pitchFamily="2" charset="0"/>
              </a:rPr>
              <a:t>- 637 Londoners take part in our survey</a:t>
            </a:r>
            <a:br>
              <a:rPr lang="en-US" sz="2400" dirty="0">
                <a:latin typeface="FS Me" panose="02000506040000020004" pitchFamily="2" charset="0"/>
              </a:rPr>
            </a:br>
            <a:r>
              <a:rPr lang="en-US" sz="2400" b="1" dirty="0">
                <a:solidFill>
                  <a:srgbClr val="002060"/>
                </a:solidFill>
                <a:latin typeface="FS Me" panose="02000506040000020004" pitchFamily="2" charset="0"/>
              </a:rPr>
              <a:t>September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FS Me" panose="02000506040000020004" pitchFamily="2" charset="0"/>
              </a:rPr>
              <a:t>- London Loos report launched and sent to every </a:t>
            </a:r>
            <a:r>
              <a:rPr lang="en-US" sz="2400" dirty="0" err="1">
                <a:latin typeface="FS Me" panose="02000506040000020004" pitchFamily="2" charset="0"/>
              </a:rPr>
              <a:t>councillors</a:t>
            </a:r>
            <a:r>
              <a:rPr lang="en-US" sz="2400" dirty="0">
                <a:latin typeface="FS Me" panose="02000506040000020004" pitchFamily="2" charset="0"/>
              </a:rPr>
              <a:t> in London. The report has nine recommendations for councils.</a:t>
            </a:r>
            <a:br>
              <a:rPr lang="en-US" sz="2400" dirty="0">
                <a:latin typeface="FS Me" panose="02000506040000020004" pitchFamily="2" charset="0"/>
              </a:rPr>
            </a:br>
            <a:r>
              <a:rPr lang="en-US" sz="2400" b="1" dirty="0">
                <a:solidFill>
                  <a:srgbClr val="002060"/>
                </a:solidFill>
                <a:latin typeface="FS Me" panose="02000506040000020004" pitchFamily="2" charset="0"/>
              </a:rPr>
              <a:t>October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FS Me" panose="02000506040000020004" pitchFamily="2" charset="0"/>
              </a:rPr>
              <a:t>- Publication of three policy briefings for councils (Toilet Strategies; Community Toilet Schemes; Toilets and planning policy).</a:t>
            </a:r>
            <a:endParaRPr lang="en-GB" sz="2400" dirty="0">
              <a:latin typeface="FS M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309731"/>
            <a:ext cx="4050151" cy="322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92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9AC307-F918-F301-3244-70B699D6D8E6}"/>
              </a:ext>
            </a:extLst>
          </p:cNvPr>
          <p:cNvSpPr txBox="1"/>
          <p:nvPr/>
        </p:nvSpPr>
        <p:spPr>
          <a:xfrm>
            <a:off x="252663" y="331304"/>
            <a:ext cx="10527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Foco Age UK" panose="020B0504050202020203" pitchFamily="34" charset="0"/>
              </a:rPr>
              <a:t>Conference for Council staff</a:t>
            </a:r>
            <a:endParaRPr lang="en-GB" sz="6000" dirty="0">
              <a:latin typeface="Foco Age UK" panose="020B0504050202020203" pitchFamily="34" charset="0"/>
            </a:endParaRPr>
          </a:p>
        </p:txBody>
      </p:sp>
      <p:pic>
        <p:nvPicPr>
          <p:cNvPr id="15" name="Picture 14" descr="A group of people in a meeting&#10;&#10;Description automatically generated with low confidence">
            <a:extLst>
              <a:ext uri="{FF2B5EF4-FFF2-40B4-BE49-F238E27FC236}">
                <a16:creationId xmlns:a16="http://schemas.microsoft.com/office/drawing/2014/main" id="{1E4EB262-AA80-0620-97ED-52CFA0A72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6" y="1858209"/>
            <a:ext cx="12098078" cy="348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44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9AC307-F918-F301-3244-70B699D6D8E6}"/>
              </a:ext>
            </a:extLst>
          </p:cNvPr>
          <p:cNvSpPr txBox="1"/>
          <p:nvPr/>
        </p:nvSpPr>
        <p:spPr>
          <a:xfrm>
            <a:off x="1219200" y="331304"/>
            <a:ext cx="83621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latin typeface="Foco Age UK" panose="020B0504050202020203" pitchFamily="34" charset="0"/>
              </a:rPr>
              <a:t>Local campaign groups</a:t>
            </a:r>
            <a:endParaRPr lang="en-GB" sz="6600">
              <a:latin typeface="Foco Age UK" panose="020B0504050202020203" pitchFamily="34" charset="0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35C4634-A053-48DB-F5B6-285F5818C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497" y="1407029"/>
            <a:ext cx="7009922" cy="54509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3FB280-C342-9515-C3C5-68E26AAF0BE7}"/>
              </a:ext>
            </a:extLst>
          </p:cNvPr>
          <p:cNvSpPr txBox="1"/>
          <p:nvPr/>
        </p:nvSpPr>
        <p:spPr>
          <a:xfrm>
            <a:off x="424755" y="4319577"/>
            <a:ext cx="1385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Merton</a:t>
            </a:r>
            <a:endParaRPr lang="en-GB" sz="2800" b="1" dirty="0">
              <a:solidFill>
                <a:schemeClr val="accent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7DFFBC-2A0B-5850-0F54-257156313650}"/>
              </a:ext>
            </a:extLst>
          </p:cNvPr>
          <p:cNvSpPr txBox="1"/>
          <p:nvPr/>
        </p:nvSpPr>
        <p:spPr>
          <a:xfrm>
            <a:off x="353289" y="2953341"/>
            <a:ext cx="173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Haringey</a:t>
            </a:r>
            <a:endParaRPr lang="en-GB" sz="2800" b="1" dirty="0">
              <a:solidFill>
                <a:schemeClr val="accent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992693-F183-12C6-F68E-CDA611F000FA}"/>
              </a:ext>
            </a:extLst>
          </p:cNvPr>
          <p:cNvSpPr txBox="1"/>
          <p:nvPr/>
        </p:nvSpPr>
        <p:spPr>
          <a:xfrm>
            <a:off x="414391" y="4948454"/>
            <a:ext cx="2298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Barnet</a:t>
            </a:r>
            <a:endParaRPr lang="en-GB" sz="2800" b="1" dirty="0">
              <a:solidFill>
                <a:schemeClr val="accent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79CA21-2BA1-56C8-8406-055F6DB7A426}"/>
              </a:ext>
            </a:extLst>
          </p:cNvPr>
          <p:cNvSpPr txBox="1"/>
          <p:nvPr/>
        </p:nvSpPr>
        <p:spPr>
          <a:xfrm>
            <a:off x="414390" y="3647172"/>
            <a:ext cx="2298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Islington</a:t>
            </a:r>
            <a:endParaRPr lang="en-GB" sz="2800" b="1" dirty="0">
              <a:solidFill>
                <a:schemeClr val="accent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FE4EA1-3DF6-4BEF-D75E-79185D453035}"/>
              </a:ext>
            </a:extLst>
          </p:cNvPr>
          <p:cNvSpPr txBox="1"/>
          <p:nvPr/>
        </p:nvSpPr>
        <p:spPr>
          <a:xfrm>
            <a:off x="5651291" y="4702233"/>
            <a:ext cx="623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4"/>
                </a:solidFill>
              </a:rPr>
              <a:t>•</a:t>
            </a:r>
            <a:endParaRPr lang="en-GB" sz="6000" b="1" dirty="0">
              <a:solidFill>
                <a:schemeClr val="accent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F0346E-2715-CD96-EEFC-55ABB7FBDEC8}"/>
              </a:ext>
            </a:extLst>
          </p:cNvPr>
          <p:cNvSpPr txBox="1"/>
          <p:nvPr/>
        </p:nvSpPr>
        <p:spPr>
          <a:xfrm>
            <a:off x="6542408" y="2872178"/>
            <a:ext cx="623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accent4"/>
                </a:solidFill>
              </a:rPr>
              <a:t>•</a:t>
            </a:r>
            <a:endParaRPr lang="en-GB" sz="6000" b="1">
              <a:solidFill>
                <a:schemeClr val="accent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C32B03-8C6B-DA9C-89D1-5D1DC5CCF660}"/>
              </a:ext>
            </a:extLst>
          </p:cNvPr>
          <p:cNvSpPr txBox="1"/>
          <p:nvPr/>
        </p:nvSpPr>
        <p:spPr>
          <a:xfrm>
            <a:off x="6602198" y="2282875"/>
            <a:ext cx="623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accent4"/>
                </a:solidFill>
              </a:rPr>
              <a:t>•</a:t>
            </a:r>
            <a:endParaRPr lang="en-GB" sz="6000" b="1">
              <a:solidFill>
                <a:schemeClr val="accent4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EF8EE1-C3E6-F728-DDDA-E2C0B7E8F16F}"/>
              </a:ext>
            </a:extLst>
          </p:cNvPr>
          <p:cNvSpPr txBox="1"/>
          <p:nvPr/>
        </p:nvSpPr>
        <p:spPr>
          <a:xfrm>
            <a:off x="5617702" y="1916177"/>
            <a:ext cx="623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3"/>
                </a:solidFill>
              </a:rPr>
              <a:t>•</a:t>
            </a:r>
            <a:endParaRPr lang="en-GB" sz="6000" b="1" dirty="0">
              <a:solidFill>
                <a:schemeClr val="accent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4661D6-DDE0-5A72-5932-F88B7376F67B}"/>
              </a:ext>
            </a:extLst>
          </p:cNvPr>
          <p:cNvSpPr txBox="1"/>
          <p:nvPr/>
        </p:nvSpPr>
        <p:spPr>
          <a:xfrm>
            <a:off x="424755" y="5484608"/>
            <a:ext cx="2298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Southwark</a:t>
            </a:r>
            <a:endParaRPr lang="en-GB" sz="2800" b="1" dirty="0">
              <a:solidFill>
                <a:schemeClr val="accent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005F1D-5A04-B864-782D-778F8F7424B2}"/>
              </a:ext>
            </a:extLst>
          </p:cNvPr>
          <p:cNvSpPr txBox="1"/>
          <p:nvPr/>
        </p:nvSpPr>
        <p:spPr>
          <a:xfrm>
            <a:off x="6789870" y="3624682"/>
            <a:ext cx="623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3"/>
                </a:solidFill>
              </a:rPr>
              <a:t>•</a:t>
            </a:r>
            <a:endParaRPr lang="en-GB" sz="6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095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9AC307-F918-F301-3244-70B699D6D8E6}"/>
              </a:ext>
            </a:extLst>
          </p:cNvPr>
          <p:cNvSpPr txBox="1"/>
          <p:nvPr/>
        </p:nvSpPr>
        <p:spPr>
          <a:xfrm>
            <a:off x="1219200" y="331304"/>
            <a:ext cx="83621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Foco Age UK" panose="020B0504050202020203" pitchFamily="34" charset="0"/>
              </a:rPr>
              <a:t>Loos for Islington</a:t>
            </a:r>
            <a:endParaRPr lang="en-GB" sz="6600" dirty="0">
              <a:latin typeface="Foco Age UK" panose="020B0504050202020203" pitchFamily="34" charset="0"/>
            </a:endParaRPr>
          </a:p>
        </p:txBody>
      </p:sp>
      <p:pic>
        <p:nvPicPr>
          <p:cNvPr id="8" name="Picture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0BEFFD84-B51C-A8F9-904F-CF4C72780F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" t="29207" r="3333"/>
          <a:stretch/>
        </p:blipFill>
        <p:spPr>
          <a:xfrm>
            <a:off x="2414735" y="1569928"/>
            <a:ext cx="7774293" cy="451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67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9AC307-F918-F301-3244-70B699D6D8E6}"/>
              </a:ext>
            </a:extLst>
          </p:cNvPr>
          <p:cNvSpPr txBox="1"/>
          <p:nvPr/>
        </p:nvSpPr>
        <p:spPr>
          <a:xfrm>
            <a:off x="1219200" y="331304"/>
            <a:ext cx="83621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Foco Age UK" panose="020B0504050202020203" pitchFamily="34" charset="0"/>
              </a:rPr>
              <a:t>Loos for Islington</a:t>
            </a:r>
            <a:endParaRPr lang="en-GB" sz="6600" dirty="0">
              <a:latin typeface="Foco Age UK" panose="020B0504050202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B0CFC7-D248-CD43-7C94-079C96B9F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95" y="0"/>
            <a:ext cx="6683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2749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0070C0"/>
      </a:accent3>
      <a:accent4>
        <a:srgbClr val="DF219B"/>
      </a:accent4>
      <a:accent5>
        <a:srgbClr val="002060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Retrospect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0070C0"/>
      </a:accent3>
      <a:accent4>
        <a:srgbClr val="DF219B"/>
      </a:accent4>
      <a:accent5>
        <a:srgbClr val="002060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2_Retrospect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0070C0"/>
      </a:accent3>
      <a:accent4>
        <a:srgbClr val="DF219B"/>
      </a:accent4>
      <a:accent5>
        <a:srgbClr val="002060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5bc9ded-f714-4ebb-9800-6c941f6fcb49" xsi:nil="true"/>
    <lcf76f155ced4ddcb4097134ff3c332f xmlns="954d6fa8-bb27-40cb-98ff-446d1aebe796">
      <Terms xmlns="http://schemas.microsoft.com/office/infopath/2007/PartnerControls"/>
    </lcf76f155ced4ddcb4097134ff3c332f>
    <SharedWithUsers xmlns="f5bc9ded-f714-4ebb-9800-6c941f6fcb49">
      <UserInfo>
        <DisplayName>John McGeachy</DisplayName>
        <AccountId>20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1DD9A37BD8D7428B1C4BB991716C06" ma:contentTypeVersion="13" ma:contentTypeDescription="Create a new document." ma:contentTypeScope="" ma:versionID="57d949a844722d77980b033a7edbc6c6">
  <xsd:schema xmlns:xsd="http://www.w3.org/2001/XMLSchema" xmlns:xs="http://www.w3.org/2001/XMLSchema" xmlns:p="http://schemas.microsoft.com/office/2006/metadata/properties" xmlns:ns2="954d6fa8-bb27-40cb-98ff-446d1aebe796" xmlns:ns3="f5bc9ded-f714-4ebb-9800-6c941f6fcb49" targetNamespace="http://schemas.microsoft.com/office/2006/metadata/properties" ma:root="true" ma:fieldsID="e47ef144c832af58c8f612e2d5ee00da" ns2:_="" ns3:_="">
    <xsd:import namespace="954d6fa8-bb27-40cb-98ff-446d1aebe796"/>
    <xsd:import namespace="f5bc9ded-f714-4ebb-9800-6c941f6fcb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4d6fa8-bb27-40cb-98ff-446d1aebe7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2747a53-5b94-47d6-8d29-e8d5fc125a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bc9ded-f714-4ebb-9800-6c941f6fcb4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ef084a0-9888-4937-9ea8-b9be4fb04144}" ma:internalName="TaxCatchAll" ma:showField="CatchAllData" ma:web="f5bc9ded-f714-4ebb-9800-6c941f6fcb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E398E3-F0C8-4EE0-B442-4EB24CCFFC85}">
  <ds:schemaRefs>
    <ds:schemaRef ds:uri="954d6fa8-bb27-40cb-98ff-446d1aebe796"/>
    <ds:schemaRef ds:uri="f5bc9ded-f714-4ebb-9800-6c941f6fcb4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539FD01-906B-4DA6-BEC6-0D7A6E1181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AE9D1D-7079-4BBD-ABE0-E1E694C4F86A}">
  <ds:schemaRefs>
    <ds:schemaRef ds:uri="954d6fa8-bb27-40cb-98ff-446d1aebe796"/>
    <ds:schemaRef ds:uri="f5bc9ded-f714-4ebb-9800-6c941f6fcb4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882</Words>
  <Application>Microsoft Office PowerPoint</Application>
  <PresentationFormat>Widescreen</PresentationFormat>
  <Paragraphs>120</Paragraphs>
  <Slides>26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Foco Age UK</vt:lpstr>
      <vt:lpstr>FS Me</vt:lpstr>
      <vt:lpstr>Retrospect</vt:lpstr>
      <vt:lpstr>1_Retrospect</vt:lpstr>
      <vt:lpstr>2_Retrospect</vt:lpstr>
      <vt:lpstr>  Celebrating local campaigning to improve public toilet provision  18th May 2023 </vt:lpstr>
      <vt:lpstr>Agenda</vt:lpstr>
      <vt:lpstr>PowerPoint Presentation</vt:lpstr>
      <vt:lpstr>PowerPoint Presentation</vt:lpstr>
      <vt:lpstr>London Loos  The campaign so far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</vt:lpstr>
      <vt:lpstr>What makes a good campaign?  What was effective?  Anything you would do differently? </vt:lpstr>
      <vt:lpstr>PowerPoint Presentation</vt:lpstr>
      <vt:lpstr>Next steps with the London Loos campaign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Aurelie Leroy</dc:creator>
  <cp:lastModifiedBy>John McGeachy</cp:lastModifiedBy>
  <cp:revision>2</cp:revision>
  <dcterms:created xsi:type="dcterms:W3CDTF">2020-11-10T10:31:52Z</dcterms:created>
  <dcterms:modified xsi:type="dcterms:W3CDTF">2023-05-16T16:40:25Z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128000.000000000</vt:lpwstr>
  </property>
  <property fmtid="{D5CDD505-2E9C-101B-9397-08002B2CF9AE}" pid="3" name="ContentTypeId">
    <vt:lpwstr>0x010100331DD9A37BD8D7428B1C4BB991716C06</vt:lpwstr>
  </property>
  <property fmtid="{D5CDD505-2E9C-101B-9397-08002B2CF9AE}" pid="4" name="MediaServiceImageTags">
    <vt:lpwstr/>
  </property>
</Properties>
</file>