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9" r:id="rId4"/>
    <p:sldId id="261" r:id="rId5"/>
    <p:sldId id="258" r:id="rId6"/>
    <p:sldId id="257" r:id="rId7"/>
    <p:sldId id="262" r:id="rId8"/>
    <p:sldId id="263" r:id="rId9"/>
    <p:sldId id="264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219F-3F5C-4F50-B685-492C56A95EB4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9AEB-7864-43F1-B08D-D023E34038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Policy Change: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&amp; Social Care Act 2012 reforming the health and public health system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NHS Five Year Forward View establishing a vision for prevention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of Sustainability and Transformation Plans and place-based planning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London Health Policy Change: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London Health and Social Care devolution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policy commitments from a new Mayor of London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Health for London ten shared ambitions 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&amp; Economic Change: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and economic change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 growth, and demographic change with more diversity and a younger population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Rising poverty, much driven by housing costs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working patterns and the growth of the gig economy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9AEB-7864-43F1-B08D-D023E340385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All Mayors work contributes:</a:t>
            </a:r>
          </a:p>
          <a:p>
            <a:r>
              <a:rPr lang="en-GB" dirty="0" smtClean="0"/>
              <a:t>Environment, Planning,</a:t>
            </a:r>
            <a:r>
              <a:rPr lang="en-GB" baseline="0" dirty="0" smtClean="0"/>
              <a:t> Housing, Transport, Economic Development , Culture, Policing</a:t>
            </a:r>
          </a:p>
          <a:p>
            <a:r>
              <a:rPr lang="en-GB" baseline="0" dirty="0" smtClean="0"/>
              <a:t>Championing work: speaking out on health inequalities, challenging and championing the health sector to reduce inequalities, generating consensus from others as chair of the London Health Board</a:t>
            </a:r>
          </a:p>
          <a:p>
            <a:r>
              <a:rPr lang="en-GB" baseline="0" dirty="0" smtClean="0"/>
              <a:t>Directing support: delivering City Hall Health programmes, consulting and engaging Londoners, reporting on actions and outcomes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59AEB-7864-43F1-B08D-D023E340385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A649A8-A946-4E6D-83D3-73396D75B553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B0CE9A-9EBF-4362-B8A1-EDD379AEC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London Health Inequalities Strategy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Age UK London Consultation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October 2017</a:t>
            </a:r>
          </a:p>
          <a:p>
            <a:r>
              <a:rPr lang="en-GB" dirty="0" smtClean="0"/>
              <a:t>Silvia </a:t>
            </a:r>
            <a:r>
              <a:rPr lang="en-GB" dirty="0" err="1" smtClean="0"/>
              <a:t>Schehrer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Are the 5 aims the right ones?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Healthy children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Healthy minds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Healthy place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Healthy places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Healthy communities</a:t>
            </a:r>
          </a:p>
          <a:p>
            <a:pPr>
              <a:buNone/>
            </a:pPr>
            <a:r>
              <a:rPr lang="en-GB" dirty="0" smtClean="0"/>
              <a:t>Is there anything missing that you would like to see?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Input 1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GB" sz="3600" dirty="0" smtClean="0"/>
              <a:t>1. Do you agree with the draft objectives and the Mayoral ambition? </a:t>
            </a:r>
          </a:p>
          <a:p>
            <a:pPr marL="624078" indent="-514350">
              <a:buNone/>
            </a:pPr>
            <a:endParaRPr lang="en-GB" sz="3600" dirty="0" smtClean="0"/>
          </a:p>
          <a:p>
            <a:pPr marL="624078" indent="-514350">
              <a:buNone/>
            </a:pPr>
            <a:r>
              <a:rPr lang="en-GB" sz="3600" dirty="0" smtClean="0"/>
              <a:t>2. What </a:t>
            </a:r>
            <a:r>
              <a:rPr lang="en-GB" sz="3600" dirty="0" smtClean="0"/>
              <a:t>is missing?</a:t>
            </a:r>
            <a:endParaRPr lang="en-GB" sz="3600" dirty="0" smtClean="0"/>
          </a:p>
          <a:p>
            <a:pPr marL="624078" indent="-514350">
              <a:buNone/>
            </a:pPr>
            <a:endParaRPr lang="en-GB" sz="3600" dirty="0" smtClean="0"/>
          </a:p>
          <a:p>
            <a:pPr marL="624078" indent="-514350">
              <a:buNone/>
            </a:pPr>
            <a:r>
              <a:rPr lang="en-GB" sz="3600" dirty="0" smtClean="0"/>
              <a:t>3. What could </a:t>
            </a:r>
            <a:r>
              <a:rPr lang="en-GB" sz="3600" b="1" dirty="0" smtClean="0"/>
              <a:t>you </a:t>
            </a:r>
            <a:r>
              <a:rPr lang="en-GB" sz="3600" dirty="0" smtClean="0"/>
              <a:t>do?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Input 2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400" dirty="0" smtClean="0"/>
              <a:t>Cities that are more equal are happier, safer and healthier.</a:t>
            </a:r>
          </a:p>
          <a:p>
            <a:r>
              <a:rPr lang="en-GB" sz="3400" dirty="0" smtClean="0"/>
              <a:t>Reducing health inequalities will make a difference to us all.</a:t>
            </a:r>
          </a:p>
          <a:p>
            <a:r>
              <a:rPr lang="en-GB" sz="3400" dirty="0" smtClean="0"/>
              <a:t>The differences affect how long people live in good health. </a:t>
            </a:r>
          </a:p>
          <a:p>
            <a:pPr>
              <a:buNone/>
            </a:pPr>
            <a:endParaRPr lang="en-GB" sz="3400" b="1" dirty="0" smtClean="0"/>
          </a:p>
          <a:p>
            <a:pPr>
              <a:buNone/>
            </a:pPr>
            <a:r>
              <a:rPr lang="en-GB" sz="3400" b="1" dirty="0" smtClean="0"/>
              <a:t>Why a new London Health Inequality Strategy:</a:t>
            </a:r>
          </a:p>
          <a:p>
            <a:pPr>
              <a:buFont typeface="Wingdings" pitchFamily="2" charset="2"/>
              <a:buChar char="Ø"/>
            </a:pPr>
            <a:r>
              <a:rPr lang="en-GB" sz="3400" dirty="0" smtClean="0"/>
              <a:t>National Health Policy Change</a:t>
            </a:r>
          </a:p>
          <a:p>
            <a:pPr>
              <a:buFont typeface="Wingdings" pitchFamily="2" charset="2"/>
              <a:buChar char="Ø"/>
            </a:pPr>
            <a:r>
              <a:rPr lang="en-GB" sz="3400" dirty="0" smtClean="0"/>
              <a:t>London Health Policy Change</a:t>
            </a:r>
          </a:p>
          <a:p>
            <a:pPr>
              <a:buFont typeface="Wingdings" pitchFamily="2" charset="2"/>
              <a:buChar char="Ø"/>
            </a:pPr>
            <a:r>
              <a:rPr lang="en-GB" sz="3400" dirty="0" smtClean="0"/>
              <a:t>Social and economic change</a:t>
            </a:r>
          </a:p>
          <a:p>
            <a:pPr>
              <a:buNone/>
            </a:pPr>
            <a:endParaRPr lang="en-GB" sz="3400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800" b="1" dirty="0" smtClean="0"/>
              <a:t>What the Mayor is trying to achieve: 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Better overall health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Reducing the variance between boroughs in years lived in good health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Reducing early deaths from preventable diseases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Less variation between men and women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What the Mayor can do: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Ensuring all the Mayor’s work contributes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Championing work from across London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Directing support from City Hall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Mayor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828584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24528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32440" cy="694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01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370</Words>
  <Application>Microsoft Office PowerPoint</Application>
  <PresentationFormat>On-screen Show (4:3)</PresentationFormat>
  <Paragraphs>65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London Health Inequalities Strategy </vt:lpstr>
      <vt:lpstr>Background</vt:lpstr>
      <vt:lpstr>Role of the Mayor </vt:lpstr>
      <vt:lpstr>Slide 4</vt:lpstr>
      <vt:lpstr>Slide 5</vt:lpstr>
      <vt:lpstr>Slide 6</vt:lpstr>
      <vt:lpstr>Slide 7</vt:lpstr>
      <vt:lpstr>Slide 8</vt:lpstr>
      <vt:lpstr>Slide 9</vt:lpstr>
      <vt:lpstr>Your Input 1</vt:lpstr>
      <vt:lpstr>Your Input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29</cp:revision>
  <dcterms:created xsi:type="dcterms:W3CDTF">2017-09-20T14:19:09Z</dcterms:created>
  <dcterms:modified xsi:type="dcterms:W3CDTF">2017-09-22T13:46:41Z</dcterms:modified>
</cp:coreProperties>
</file>