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98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2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53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726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874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03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79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0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35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78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658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10179-6FC1-4264-8721-E2AAD614AEAB}" type="datetimeFigureOut">
              <a:rPr lang="en-GB" smtClean="0"/>
              <a:t>07/04/2017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087B2-2FD9-4940-9DED-F4C0142D6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6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uk/url?sa=i&amp;rct=j&amp;q=&amp;esrc=s&amp;source=images&amp;cd=&amp;cad=rja&amp;uact=8&amp;ved=0ahUKEwiP9sSNrJLTAhUMbxQKHe2NA3IQjRwIBw&amp;url=http%3A%2F%2Fwww.londontradingstandards.org.uk%2F&amp;psig=AFQjCNHXZu0jiBZKSt7Zaoh6V9Pyk9WKxQ&amp;ust=149165447981278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LTS Overview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/>
              <a:t>Janice Chisholm</a:t>
            </a:r>
          </a:p>
          <a:p>
            <a:r>
              <a:rPr lang="en-GB" b="1" dirty="0" smtClean="0"/>
              <a:t>LB Islington </a:t>
            </a:r>
            <a:endParaRPr lang="en-GB" b="1" dirty="0"/>
          </a:p>
        </p:txBody>
      </p:sp>
      <p:pic>
        <p:nvPicPr>
          <p:cNvPr id="1026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" y="15777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24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LTS – Who Are We?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Represents the 32 London boroughs’ Trading Standards services </a:t>
            </a:r>
          </a:p>
          <a:p>
            <a:r>
              <a:rPr lang="en-GB" dirty="0" smtClean="0"/>
              <a:t>Trading Standards is a function of local government </a:t>
            </a:r>
          </a:p>
          <a:p>
            <a:r>
              <a:rPr lang="en-GB" dirty="0" smtClean="0"/>
              <a:t>Each service is autonomous but is part of the Chartered Trading Standards Institute </a:t>
            </a:r>
          </a:p>
          <a:p>
            <a:r>
              <a:rPr lang="en-GB" dirty="0" smtClean="0"/>
              <a:t>Services have varying numbers of staff </a:t>
            </a:r>
          </a:p>
          <a:p>
            <a:endParaRPr lang="en-GB" dirty="0" smtClean="0"/>
          </a:p>
        </p:txBody>
      </p:sp>
      <p:pic>
        <p:nvPicPr>
          <p:cNvPr id="5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664" y="4878000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475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does Trading Standards Do?</a:t>
            </a:r>
            <a:endParaRPr lang="en-GB" dirty="0"/>
          </a:p>
        </p:txBody>
      </p:sp>
      <p:pic>
        <p:nvPicPr>
          <p:cNvPr id="3074" name="Picture 2" descr="Image result for London Trading Standards logo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674" y="3696166"/>
            <a:ext cx="3175724" cy="317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3568" y="1484784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/>
              <a:t>Enforces hundreds of pieces of legislation, many of them coming from EU Directives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/>
              <a:t>Advises local businesses on relevant laws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/>
              <a:t>Supports vulnerable residents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/>
              <a:t>Ensures a level playing field for businesses based in their area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630373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Scams and Doorstep Crime</a:t>
            </a:r>
          </a:p>
          <a:p>
            <a:r>
              <a:rPr lang="en-GB" dirty="0" smtClean="0"/>
              <a:t>Product safety – including toys, electrical and cosmetics</a:t>
            </a:r>
          </a:p>
          <a:p>
            <a:r>
              <a:rPr lang="en-GB" dirty="0" smtClean="0"/>
              <a:t>Letting agents – enforcement of recent legislation on redress and fees </a:t>
            </a:r>
          </a:p>
          <a:p>
            <a:r>
              <a:rPr lang="en-GB" dirty="0" smtClean="0"/>
              <a:t>Age restricted sales, including alcohol, tobacco, knives and fireworks </a:t>
            </a:r>
            <a:endParaRPr lang="en-GB" dirty="0"/>
          </a:p>
          <a:p>
            <a:r>
              <a:rPr lang="en-GB" dirty="0" smtClean="0"/>
              <a:t>Package Travel </a:t>
            </a:r>
          </a:p>
          <a:p>
            <a:endParaRPr lang="en-GB" dirty="0"/>
          </a:p>
        </p:txBody>
      </p:sp>
      <p:pic>
        <p:nvPicPr>
          <p:cNvPr id="4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178" y="4873060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329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National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National Scams Awareness Month</a:t>
            </a:r>
          </a:p>
          <a:p>
            <a:r>
              <a:rPr lang="en-GB" dirty="0" smtClean="0"/>
              <a:t>National Consumer Week</a:t>
            </a:r>
          </a:p>
          <a:p>
            <a:r>
              <a:rPr lang="en-GB" dirty="0" smtClean="0"/>
              <a:t>Both of the above with Citizens Advice</a:t>
            </a:r>
          </a:p>
          <a:p>
            <a:r>
              <a:rPr lang="en-GB" dirty="0" smtClean="0"/>
              <a:t>Consumer Education Alliance Campaigns – Halloween Costumes, Ticketing Scams, Fireworks, </a:t>
            </a:r>
            <a:r>
              <a:rPr lang="en-GB" dirty="0" err="1" smtClean="0"/>
              <a:t>Hoverboards</a:t>
            </a:r>
            <a:r>
              <a:rPr lang="en-GB" dirty="0" smtClean="0"/>
              <a:t>, Buying a Puppy</a:t>
            </a:r>
          </a:p>
          <a:p>
            <a:r>
              <a:rPr lang="en-GB" dirty="0" smtClean="0"/>
              <a:t>Friends Against Scams   </a:t>
            </a:r>
            <a:endParaRPr lang="en-GB" dirty="0"/>
          </a:p>
        </p:txBody>
      </p:sp>
      <p:pic>
        <p:nvPicPr>
          <p:cNvPr id="4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178" y="4873060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46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Local Work on Scams?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LA initiatives in London on scams and doorstep crime </a:t>
            </a:r>
            <a:r>
              <a:rPr lang="en-GB" dirty="0" err="1" smtClean="0"/>
              <a:t>e.g</a:t>
            </a:r>
            <a:r>
              <a:rPr lang="en-GB" dirty="0" smtClean="0"/>
              <a:t> Camden’s work on supporting vulnerable adults, Islington FDB project, Bromley and Greenwich’s Rapid Response teams for scams and rogue traders, City of London and Tower Hamlets work on “boiler room” scams  </a:t>
            </a:r>
          </a:p>
        </p:txBody>
      </p:sp>
      <p:pic>
        <p:nvPicPr>
          <p:cNvPr id="5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178" y="4873060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84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can we work together?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r>
              <a:rPr lang="en-GB" dirty="0" smtClean="0"/>
              <a:t>Training available for Age UK staff and volunteers</a:t>
            </a:r>
          </a:p>
          <a:p>
            <a:r>
              <a:rPr lang="en-GB" dirty="0" smtClean="0"/>
              <a:t>Helping you to identify victims and what to refer through to Trading Standards</a:t>
            </a:r>
          </a:p>
          <a:p>
            <a:r>
              <a:rPr lang="en-GB" dirty="0" smtClean="0"/>
              <a:t>Referral protocols? </a:t>
            </a:r>
          </a:p>
          <a:p>
            <a:r>
              <a:rPr lang="en-GB" dirty="0" smtClean="0"/>
              <a:t>Working with Citizens Advice? </a:t>
            </a:r>
            <a:endParaRPr lang="en-GB" dirty="0"/>
          </a:p>
        </p:txBody>
      </p:sp>
      <p:pic>
        <p:nvPicPr>
          <p:cNvPr id="4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178" y="4873060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90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GB" dirty="0" smtClean="0"/>
              <a:t>             Any Questions?</a:t>
            </a:r>
            <a:endParaRPr lang="en-GB" dirty="0"/>
          </a:p>
        </p:txBody>
      </p:sp>
      <p:pic>
        <p:nvPicPr>
          <p:cNvPr id="8" name="Picture 2" descr="Image result for London Trading Standards log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904" y="3717032"/>
            <a:ext cx="210746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791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255</Words>
  <Application>Microsoft Office PowerPoint</Application>
  <PresentationFormat>On-screen Show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LTS Overview</vt:lpstr>
      <vt:lpstr>LTS – Who Are We? </vt:lpstr>
      <vt:lpstr>What does Trading Standards Do?</vt:lpstr>
      <vt:lpstr>Some Examples</vt:lpstr>
      <vt:lpstr>National Initiatives</vt:lpstr>
      <vt:lpstr>Local Work on Scams? </vt:lpstr>
      <vt:lpstr>How can we work together?</vt:lpstr>
      <vt:lpstr>             Any Questions?</vt:lpstr>
    </vt:vector>
  </TitlesOfParts>
  <Company>London Borough of Islington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LTS Overview</dc:title>
  <dc:creator>Chisholm, Janice</dc:creator>
  <cp:lastModifiedBy>Chisholm, Janice</cp:lastModifiedBy>
  <cp:revision>8</cp:revision>
  <dcterms:created xsi:type="dcterms:W3CDTF">2017-04-07T12:26:56Z</dcterms:created>
  <dcterms:modified xsi:type="dcterms:W3CDTF">2017-04-07T13:37:40Z</dcterms:modified>
</cp:coreProperties>
</file>