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handoutMasterIdLst>
    <p:handoutMasterId r:id="rId16"/>
  </p:handoutMasterIdLst>
  <p:sldIdLst>
    <p:sldId id="338" r:id="rId5"/>
    <p:sldId id="311" r:id="rId6"/>
    <p:sldId id="977" r:id="rId7"/>
    <p:sldId id="978" r:id="rId8"/>
    <p:sldId id="979" r:id="rId9"/>
    <p:sldId id="980" r:id="rId10"/>
    <p:sldId id="320" r:id="rId11"/>
    <p:sldId id="488" r:id="rId12"/>
    <p:sldId id="265" r:id="rId13"/>
    <p:sldId id="981" r:id="rId14"/>
  </p:sldIdLst>
  <p:sldSz cx="9144000" cy="5143500" type="screen16x9"/>
  <p:notesSz cx="6797675" cy="9926638"/>
  <p:defaultTextStyle>
    <a:defPPr>
      <a:defRPr lang="en-GB"/>
    </a:defPPr>
    <a:lvl1pPr algn="ctr"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ctr"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ctr"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ctr"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ctr"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634">
          <p15:clr>
            <a:srgbClr val="A4A3A4"/>
          </p15:clr>
        </p15:guide>
        <p15:guide id="2" pos="4014">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0038"/>
    <a:srgbClr val="9E1B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933AEB-4BB1-430A-A47C-9B7E320BF2B7}" v="1" dt="2020-01-20T17:17:58.5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6369" autoAdjust="0"/>
  </p:normalViewPr>
  <p:slideViewPr>
    <p:cSldViewPr>
      <p:cViewPr varScale="1">
        <p:scale>
          <a:sx n="125" d="100"/>
          <a:sy n="125" d="100"/>
        </p:scale>
        <p:origin x="1152" y="102"/>
      </p:cViewPr>
      <p:guideLst>
        <p:guide orient="horz" pos="634"/>
        <p:guide pos="401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5" d="100"/>
          <a:sy n="85" d="100"/>
        </p:scale>
        <p:origin x="-3834"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edict Fisher" userId="5e3bd048-8146-4653-b77a-8419c78f1092" providerId="ADAL" clId="{F7933AEB-4BB1-430A-A47C-9B7E320BF2B7}"/>
    <pc:docChg chg="undo custSel addSld modSld">
      <pc:chgData name="Benedict Fisher" userId="5e3bd048-8146-4653-b77a-8419c78f1092" providerId="ADAL" clId="{F7933AEB-4BB1-430A-A47C-9B7E320BF2B7}" dt="2020-01-20T17:18:53.152" v="70" actId="20577"/>
      <pc:docMkLst>
        <pc:docMk/>
      </pc:docMkLst>
      <pc:sldChg chg="addSp delSp modSp">
        <pc:chgData name="Benedict Fisher" userId="5e3bd048-8146-4653-b77a-8419c78f1092" providerId="ADAL" clId="{F7933AEB-4BB1-430A-A47C-9B7E320BF2B7}" dt="2020-01-20T17:17:42.107" v="37" actId="20577"/>
        <pc:sldMkLst>
          <pc:docMk/>
          <pc:sldMk cId="1805818709" sldId="488"/>
        </pc:sldMkLst>
        <pc:spChg chg="add del mod">
          <ac:chgData name="Benedict Fisher" userId="5e3bd048-8146-4653-b77a-8419c78f1092" providerId="ADAL" clId="{F7933AEB-4BB1-430A-A47C-9B7E320BF2B7}" dt="2020-01-20T17:17:32.844" v="22" actId="478"/>
          <ac:spMkLst>
            <pc:docMk/>
            <pc:sldMk cId="1805818709" sldId="488"/>
            <ac:spMk id="3" creationId="{61A606B1-13D7-4D98-A6AE-37D7E74A9DCC}"/>
          </ac:spMkLst>
        </pc:spChg>
        <pc:spChg chg="add del mod">
          <ac:chgData name="Benedict Fisher" userId="5e3bd048-8146-4653-b77a-8419c78f1092" providerId="ADAL" clId="{F7933AEB-4BB1-430A-A47C-9B7E320BF2B7}" dt="2020-01-20T17:17:42.107" v="37" actId="20577"/>
          <ac:spMkLst>
            <pc:docMk/>
            <pc:sldMk cId="1805818709" sldId="488"/>
            <ac:spMk id="33" creationId="{CEC75E3B-93FC-4574-839E-72E02E8236E3}"/>
          </ac:spMkLst>
        </pc:spChg>
      </pc:sldChg>
      <pc:sldChg chg="modSp modNotesTx">
        <pc:chgData name="Benedict Fisher" userId="5e3bd048-8146-4653-b77a-8419c78f1092" providerId="ADAL" clId="{F7933AEB-4BB1-430A-A47C-9B7E320BF2B7}" dt="2020-01-20T17:18:53.152" v="70" actId="20577"/>
        <pc:sldMkLst>
          <pc:docMk/>
          <pc:sldMk cId="3260700945" sldId="980"/>
        </pc:sldMkLst>
        <pc:spChg chg="mod">
          <ac:chgData name="Benedict Fisher" userId="5e3bd048-8146-4653-b77a-8419c78f1092" providerId="ADAL" clId="{F7933AEB-4BB1-430A-A47C-9B7E320BF2B7}" dt="2020-01-20T17:18:12.465" v="59" actId="6549"/>
          <ac:spMkLst>
            <pc:docMk/>
            <pc:sldMk cId="3260700945" sldId="980"/>
            <ac:spMk id="2" creationId="{FA0FD8BE-5DFD-4257-8C61-E71A3CBA3878}"/>
          </ac:spMkLst>
        </pc:spChg>
      </pc:sldChg>
      <pc:sldChg chg="modSp add">
        <pc:chgData name="Benedict Fisher" userId="5e3bd048-8146-4653-b77a-8419c78f1092" providerId="ADAL" clId="{F7933AEB-4BB1-430A-A47C-9B7E320BF2B7}" dt="2020-01-20T17:18:03.289" v="57" actId="20577"/>
        <pc:sldMkLst>
          <pc:docMk/>
          <pc:sldMk cId="476198245" sldId="981"/>
        </pc:sldMkLst>
        <pc:spChg chg="mod">
          <ac:chgData name="Benedict Fisher" userId="5e3bd048-8146-4653-b77a-8419c78f1092" providerId="ADAL" clId="{F7933AEB-4BB1-430A-A47C-9B7E320BF2B7}" dt="2020-01-20T17:18:03.289" v="57" actId="20577"/>
          <ac:spMkLst>
            <pc:docMk/>
            <pc:sldMk cId="476198245" sldId="981"/>
            <ac:spMk id="33" creationId="{CEC75E3B-93FC-4574-839E-72E02E8236E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wrap="square" lIns="91440" tIns="45720" rIns="91440" bIns="45720" numCol="1" anchor="t" anchorCtr="0" compatLnSpc="1">
            <a:prstTxWarp prst="textNoShape">
              <a:avLst/>
            </a:prstTxWarp>
          </a:bodyPr>
          <a:lstStyle>
            <a:lvl1pPr algn="l">
              <a:defRPr sz="1200">
                <a:latin typeface="Arial" pitchFamily="34" charset="0"/>
              </a:defRPr>
            </a:lvl1pPr>
          </a:lstStyle>
          <a:p>
            <a:pPr>
              <a:defRPr/>
            </a:pPr>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fld id="{F71937B9-9BEB-4715-9929-27D5D50C9E9C}" type="datetimeFigureOut">
              <a:rPr lang="en-US"/>
              <a:pPr>
                <a:defRPr/>
              </a:pPr>
              <a:t>1/20/2020</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wrap="square" lIns="91440" tIns="45720" rIns="91440" bIns="45720" numCol="1" anchor="b" anchorCtr="0" compatLnSpc="1">
            <a:prstTxWarp prst="textNoShape">
              <a:avLst/>
            </a:prstTxWarp>
          </a:bodyPr>
          <a:lstStyle>
            <a:lvl1pPr algn="l">
              <a:defRPr sz="1200">
                <a:latin typeface="Arial" pitchFamily="34" charset="0"/>
              </a:defRPr>
            </a:lvl1pPr>
          </a:lstStyle>
          <a:p>
            <a:pPr>
              <a:defRPr/>
            </a:pPr>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45915B72-6729-4D09-98FB-FD8BA4F4A6E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8FC8A30-B549-40AF-9FE4-8CE04E6D9C3B}" type="datetimeFigureOut">
              <a:rPr lang="en-GB" smtClean="0"/>
              <a:t>20/01/2020</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ECF93849-3674-41D0-80F9-9AC855B2C714}" type="slidenum">
              <a:rPr lang="en-GB" smtClean="0"/>
              <a:t>‹#›</a:t>
            </a:fld>
            <a:endParaRPr lang="en-GB"/>
          </a:p>
        </p:txBody>
      </p:sp>
    </p:spTree>
    <p:extLst>
      <p:ext uri="{BB962C8B-B14F-4D97-AF65-F5344CB8AC3E}">
        <p14:creationId xmlns:p14="http://schemas.microsoft.com/office/powerpoint/2010/main" val="18975740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CF93849-3674-41D0-80F9-9AC855B2C714}" type="slidenum">
              <a:rPr lang="en-GB" smtClean="0"/>
              <a:t>1</a:t>
            </a:fld>
            <a:endParaRPr lang="en-GB"/>
          </a:p>
        </p:txBody>
      </p:sp>
    </p:spTree>
    <p:extLst>
      <p:ext uri="{BB962C8B-B14F-4D97-AF65-F5344CB8AC3E}">
        <p14:creationId xmlns:p14="http://schemas.microsoft.com/office/powerpoint/2010/main" val="175765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 fair or great deal of choice may be driven by fact older consumers more likely to use will writing or conveyancing services, where customer feedback shows people think most choice and value for money (vs for instance,  public injury work)</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Will writing is rated highest in terms of both choice of providers (89%) and value for money (</a:t>
            </a:r>
            <a:r>
              <a:rPr lang="en-GB"/>
              <a:t>76%)</a:t>
            </a:r>
            <a:endParaRPr lang="en-GB" dirty="0"/>
          </a:p>
          <a:p>
            <a:endParaRPr lang="en-GB" dirty="0"/>
          </a:p>
        </p:txBody>
      </p:sp>
      <p:sp>
        <p:nvSpPr>
          <p:cNvPr id="4" name="Slide Number Placeholder 3"/>
          <p:cNvSpPr>
            <a:spLocks noGrp="1"/>
          </p:cNvSpPr>
          <p:nvPr>
            <p:ph type="sldNum" sz="quarter" idx="5"/>
          </p:nvPr>
        </p:nvSpPr>
        <p:spPr/>
        <p:txBody>
          <a:bodyPr/>
          <a:lstStyle/>
          <a:p>
            <a:fld id="{ECF93849-3674-41D0-80F9-9AC855B2C714}" type="slidenum">
              <a:rPr lang="en-GB" smtClean="0"/>
              <a:t>6</a:t>
            </a:fld>
            <a:endParaRPr lang="en-GB"/>
          </a:p>
        </p:txBody>
      </p:sp>
    </p:spTree>
    <p:extLst>
      <p:ext uri="{BB962C8B-B14F-4D97-AF65-F5344CB8AC3E}">
        <p14:creationId xmlns:p14="http://schemas.microsoft.com/office/powerpoint/2010/main" val="4294680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704B002-32A1-434B-9BA9-C6938BABABFA}" type="slidenum">
              <a:rPr lang="en-GB" smtClean="0"/>
              <a:t>7</a:t>
            </a:fld>
            <a:endParaRPr lang="en-GB"/>
          </a:p>
        </p:txBody>
      </p:sp>
    </p:spTree>
    <p:extLst>
      <p:ext uri="{BB962C8B-B14F-4D97-AF65-F5344CB8AC3E}">
        <p14:creationId xmlns:p14="http://schemas.microsoft.com/office/powerpoint/2010/main" val="2087754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algn="l" defTabSz="914400" rtl="0" eaLnBrk="1" latinLnBrk="0" hangingPunct="1">
              <a:buNone/>
            </a:pPr>
            <a:endParaRPr lang="en-GB" dirty="0"/>
          </a:p>
        </p:txBody>
      </p:sp>
      <p:sp>
        <p:nvSpPr>
          <p:cNvPr id="4" name="Slide Number Placeholder 3"/>
          <p:cNvSpPr>
            <a:spLocks noGrp="1"/>
          </p:cNvSpPr>
          <p:nvPr>
            <p:ph type="sldNum" sz="quarter" idx="5"/>
          </p:nvPr>
        </p:nvSpPr>
        <p:spPr/>
        <p:txBody>
          <a:bodyPr/>
          <a:lstStyle/>
          <a:p>
            <a:fld id="{4519A68B-D5BC-481F-8CE6-356C4207DB32}" type="slidenum">
              <a:rPr lang="en-GB" smtClean="0"/>
              <a:t>8</a:t>
            </a:fld>
            <a:endParaRPr lang="en-GB"/>
          </a:p>
        </p:txBody>
      </p:sp>
    </p:spTree>
    <p:extLst>
      <p:ext uri="{BB962C8B-B14F-4D97-AF65-F5344CB8AC3E}">
        <p14:creationId xmlns:p14="http://schemas.microsoft.com/office/powerpoint/2010/main" val="1079987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CF93849-3674-41D0-80F9-9AC855B2C714}" type="slidenum">
              <a:rPr lang="en-GB" smtClean="0"/>
              <a:t>9</a:t>
            </a:fld>
            <a:endParaRPr lang="en-GB"/>
          </a:p>
        </p:txBody>
      </p:sp>
    </p:spTree>
    <p:extLst>
      <p:ext uri="{BB962C8B-B14F-4D97-AF65-F5344CB8AC3E}">
        <p14:creationId xmlns:p14="http://schemas.microsoft.com/office/powerpoint/2010/main" val="1477820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algn="l" defTabSz="914400" rtl="0" eaLnBrk="1" latinLnBrk="0" hangingPunct="1">
              <a:buNone/>
            </a:pPr>
            <a:endParaRPr lang="en-GB" dirty="0"/>
          </a:p>
        </p:txBody>
      </p:sp>
      <p:sp>
        <p:nvSpPr>
          <p:cNvPr id="4" name="Slide Number Placeholder 3"/>
          <p:cNvSpPr>
            <a:spLocks noGrp="1"/>
          </p:cNvSpPr>
          <p:nvPr>
            <p:ph type="sldNum" sz="quarter" idx="5"/>
          </p:nvPr>
        </p:nvSpPr>
        <p:spPr/>
        <p:txBody>
          <a:bodyPr/>
          <a:lstStyle/>
          <a:p>
            <a:fld id="{4519A68B-D5BC-481F-8CE6-356C4207DB32}" type="slidenum">
              <a:rPr lang="en-GB" smtClean="0"/>
              <a:t>10</a:t>
            </a:fld>
            <a:endParaRPr lang="en-GB"/>
          </a:p>
        </p:txBody>
      </p:sp>
    </p:spTree>
    <p:extLst>
      <p:ext uri="{BB962C8B-B14F-4D97-AF65-F5344CB8AC3E}">
        <p14:creationId xmlns:p14="http://schemas.microsoft.com/office/powerpoint/2010/main" val="7059937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descr="I:\mydocs\Images\square-background\sra_background_cubes_red_option.jpg"/>
          <p:cNvPicPr>
            <a:picLocks noChangeAspect="1" noChangeArrowheads="1"/>
          </p:cNvPicPr>
          <p:nvPr userDrawn="1"/>
        </p:nvPicPr>
        <p:blipFill>
          <a:blip r:embed="rId2" cstate="print"/>
          <a:srcRect l="8440"/>
          <a:stretch>
            <a:fillRect/>
          </a:stretch>
        </p:blipFill>
        <p:spPr bwMode="auto">
          <a:xfrm flipH="1" flipV="1">
            <a:off x="4420487" y="987574"/>
            <a:ext cx="4723507" cy="4155926"/>
          </a:xfrm>
          <a:prstGeom prst="rect">
            <a:avLst/>
          </a:prstGeom>
          <a:noFill/>
          <a:ln w="9525">
            <a:noFill/>
            <a:miter lim="800000"/>
            <a:headEnd/>
            <a:tailEnd/>
          </a:ln>
        </p:spPr>
      </p:pic>
      <p:pic>
        <p:nvPicPr>
          <p:cNvPr id="5" name="Picture 2" descr="I:\red-banner.jpg"/>
          <p:cNvPicPr>
            <a:picLocks noChangeAspect="1" noChangeArrowheads="1"/>
          </p:cNvPicPr>
          <p:nvPr userDrawn="1"/>
        </p:nvPicPr>
        <p:blipFill>
          <a:blip r:embed="rId3" cstate="print"/>
          <a:srcRect/>
          <a:stretch>
            <a:fillRect/>
          </a:stretch>
        </p:blipFill>
        <p:spPr bwMode="auto">
          <a:xfrm>
            <a:off x="0" y="0"/>
            <a:ext cx="9144000" cy="1020763"/>
          </a:xfrm>
          <a:prstGeom prst="rect">
            <a:avLst/>
          </a:prstGeom>
          <a:noFill/>
          <a:ln w="9525">
            <a:noFill/>
            <a:miter lim="800000"/>
            <a:headEnd/>
            <a:tailEnd/>
          </a:ln>
        </p:spPr>
      </p:pic>
      <p:pic>
        <p:nvPicPr>
          <p:cNvPr id="6" name="Picture 3" descr="I:\mydocs\Images\logos\sra-white-logo.png"/>
          <p:cNvPicPr>
            <a:picLocks noChangeAspect="1" noChangeArrowheads="1"/>
          </p:cNvPicPr>
          <p:nvPr userDrawn="1"/>
        </p:nvPicPr>
        <p:blipFill>
          <a:blip r:embed="rId4" cstate="print"/>
          <a:srcRect/>
          <a:stretch>
            <a:fillRect/>
          </a:stretch>
        </p:blipFill>
        <p:spPr bwMode="auto">
          <a:xfrm>
            <a:off x="7164388" y="176213"/>
            <a:ext cx="1655762" cy="661987"/>
          </a:xfrm>
          <a:prstGeom prst="rect">
            <a:avLst/>
          </a:prstGeom>
          <a:noFill/>
          <a:ln w="9525">
            <a:noFill/>
            <a:miter lim="800000"/>
            <a:headEnd/>
            <a:tailEnd/>
          </a:ln>
        </p:spPr>
      </p:pic>
      <p:sp>
        <p:nvSpPr>
          <p:cNvPr id="60418" name="Rectangle 2"/>
          <p:cNvSpPr>
            <a:spLocks noGrp="1" noChangeArrowheads="1"/>
          </p:cNvSpPr>
          <p:nvPr>
            <p:ph type="ctrTitle"/>
          </p:nvPr>
        </p:nvSpPr>
        <p:spPr>
          <a:xfrm>
            <a:off x="1692275" y="1491854"/>
            <a:ext cx="6694488" cy="1102519"/>
          </a:xfrm>
        </p:spPr>
        <p:txBody>
          <a:bodyPr/>
          <a:lstStyle>
            <a:lvl1pPr algn="ctr">
              <a:defRPr>
                <a:solidFill>
                  <a:schemeClr val="tx1">
                    <a:lumMod val="85000"/>
                    <a:lumOff val="15000"/>
                  </a:schemeClr>
                </a:solidFill>
              </a:defRPr>
            </a:lvl1pPr>
          </a:lstStyle>
          <a:p>
            <a:r>
              <a:rPr lang="en-GB" dirty="0"/>
              <a:t>Click to edit Master title style</a:t>
            </a:r>
          </a:p>
        </p:txBody>
      </p:sp>
      <p:sp>
        <p:nvSpPr>
          <p:cNvPr id="60419" name="Rectangle 3"/>
          <p:cNvSpPr>
            <a:spLocks noGrp="1" noChangeArrowheads="1"/>
          </p:cNvSpPr>
          <p:nvPr>
            <p:ph type="subTitle" idx="1"/>
          </p:nvPr>
        </p:nvSpPr>
        <p:spPr>
          <a:xfrm>
            <a:off x="1763714" y="2842022"/>
            <a:ext cx="6624637" cy="1314450"/>
          </a:xfrm>
        </p:spPr>
        <p:txBody>
          <a:bodyPr/>
          <a:lstStyle>
            <a:lvl1pPr marL="0" indent="0" algn="ctr">
              <a:buFontTx/>
              <a:buNone/>
              <a:defRPr>
                <a:solidFill>
                  <a:schemeClr val="tx1">
                    <a:lumMod val="85000"/>
                    <a:lumOff val="15000"/>
                  </a:schemeClr>
                </a:solidFill>
              </a:defRPr>
            </a:lvl1pPr>
          </a:lstStyle>
          <a:p>
            <a:r>
              <a:rPr lang="en-GB" dirty="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19926" y="94060"/>
            <a:ext cx="1895475" cy="469225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331913" y="94060"/>
            <a:ext cx="5535612" cy="469225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sz="2400"/>
            </a:lvl1pPr>
            <a:lvl2pPr>
              <a:defRPr sz="22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331913" y="1428750"/>
            <a:ext cx="3714750" cy="3357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199064" y="1428750"/>
            <a:ext cx="3716337" cy="3357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I:\red-banner.jpg"/>
          <p:cNvPicPr>
            <a:picLocks noChangeAspect="1" noChangeArrowheads="1"/>
          </p:cNvPicPr>
          <p:nvPr userDrawn="1"/>
        </p:nvPicPr>
        <p:blipFill>
          <a:blip r:embed="rId13" cstate="print"/>
          <a:srcRect/>
          <a:stretch>
            <a:fillRect/>
          </a:stretch>
        </p:blipFill>
        <p:spPr bwMode="auto">
          <a:xfrm>
            <a:off x="0" y="0"/>
            <a:ext cx="9144000" cy="1020763"/>
          </a:xfrm>
          <a:prstGeom prst="rect">
            <a:avLst/>
          </a:prstGeom>
          <a:noFill/>
          <a:ln w="9525">
            <a:noFill/>
            <a:miter lim="800000"/>
            <a:headEnd/>
            <a:tailEnd/>
          </a:ln>
        </p:spPr>
      </p:pic>
      <p:sp>
        <p:nvSpPr>
          <p:cNvPr id="1027" name="Rectangle 2"/>
          <p:cNvSpPr>
            <a:spLocks noGrp="1" noChangeArrowheads="1"/>
          </p:cNvSpPr>
          <p:nvPr>
            <p:ph type="title"/>
          </p:nvPr>
        </p:nvSpPr>
        <p:spPr bwMode="auto">
          <a:xfrm>
            <a:off x="250825" y="195263"/>
            <a:ext cx="489585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t>Title of presentation</a:t>
            </a:r>
          </a:p>
        </p:txBody>
      </p:sp>
      <p:sp>
        <p:nvSpPr>
          <p:cNvPr id="1028" name="Rectangle 3"/>
          <p:cNvSpPr>
            <a:spLocks noGrp="1" noChangeArrowheads="1"/>
          </p:cNvSpPr>
          <p:nvPr>
            <p:ph type="body" idx="1"/>
          </p:nvPr>
        </p:nvSpPr>
        <p:spPr bwMode="auto">
          <a:xfrm>
            <a:off x="250825" y="1419225"/>
            <a:ext cx="8642350" cy="3357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1029" name="Picture 3" descr="I:\mydocs\Images\logos\sra-white-logo.png"/>
          <p:cNvPicPr>
            <a:picLocks noChangeAspect="1" noChangeArrowheads="1"/>
          </p:cNvPicPr>
          <p:nvPr userDrawn="1"/>
        </p:nvPicPr>
        <p:blipFill>
          <a:blip r:embed="rId14" cstate="print"/>
          <a:srcRect/>
          <a:stretch>
            <a:fillRect/>
          </a:stretch>
        </p:blipFill>
        <p:spPr bwMode="auto">
          <a:xfrm>
            <a:off x="7164388" y="176213"/>
            <a:ext cx="1655762" cy="6619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19"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rtl="0" eaLnBrk="0" fontAlgn="base" hangingPunct="0">
        <a:spcBef>
          <a:spcPct val="0"/>
        </a:spcBef>
        <a:spcAft>
          <a:spcPct val="0"/>
        </a:spcAft>
        <a:defRPr sz="3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200">
          <a:solidFill>
            <a:schemeClr val="bg1"/>
          </a:solidFill>
          <a:latin typeface="Arial" charset="0"/>
          <a:ea typeface="ＭＳ Ｐゴシック" charset="0"/>
          <a:cs typeface="ＭＳ Ｐゴシック" charset="0"/>
        </a:defRPr>
      </a:lvl2pPr>
      <a:lvl3pPr algn="l" rtl="0" eaLnBrk="0" fontAlgn="base" hangingPunct="0">
        <a:spcBef>
          <a:spcPct val="0"/>
        </a:spcBef>
        <a:spcAft>
          <a:spcPct val="0"/>
        </a:spcAft>
        <a:defRPr sz="3200">
          <a:solidFill>
            <a:schemeClr val="bg1"/>
          </a:solidFill>
          <a:latin typeface="Arial" charset="0"/>
          <a:ea typeface="ＭＳ Ｐゴシック" charset="0"/>
          <a:cs typeface="ＭＳ Ｐゴシック" charset="0"/>
        </a:defRPr>
      </a:lvl3pPr>
      <a:lvl4pPr algn="l" rtl="0" eaLnBrk="0" fontAlgn="base" hangingPunct="0">
        <a:spcBef>
          <a:spcPct val="0"/>
        </a:spcBef>
        <a:spcAft>
          <a:spcPct val="0"/>
        </a:spcAft>
        <a:defRPr sz="3200">
          <a:solidFill>
            <a:schemeClr val="bg1"/>
          </a:solidFill>
          <a:latin typeface="Arial" charset="0"/>
          <a:ea typeface="ＭＳ Ｐゴシック" charset="0"/>
          <a:cs typeface="ＭＳ Ｐゴシック" charset="0"/>
        </a:defRPr>
      </a:lvl4pPr>
      <a:lvl5pPr algn="l" rtl="0" eaLnBrk="0" fontAlgn="base" hangingPunct="0">
        <a:spcBef>
          <a:spcPct val="0"/>
        </a:spcBef>
        <a:spcAft>
          <a:spcPct val="0"/>
        </a:spcAft>
        <a:defRPr sz="3200">
          <a:solidFill>
            <a:schemeClr val="bg1"/>
          </a:solidFill>
          <a:latin typeface="Arial" charset="0"/>
          <a:ea typeface="ＭＳ Ｐゴシック" charset="0"/>
          <a:cs typeface="ＭＳ Ｐゴシック" charset="0"/>
        </a:defRPr>
      </a:lvl5pPr>
      <a:lvl6pPr marL="457200" algn="l" rtl="0" fontAlgn="base">
        <a:spcBef>
          <a:spcPct val="0"/>
        </a:spcBef>
        <a:spcAft>
          <a:spcPct val="0"/>
        </a:spcAft>
        <a:defRPr sz="3200">
          <a:solidFill>
            <a:schemeClr val="tx2"/>
          </a:solidFill>
          <a:latin typeface="Arial" charset="0"/>
        </a:defRPr>
      </a:lvl6pPr>
      <a:lvl7pPr marL="914400" algn="l" rtl="0" fontAlgn="base">
        <a:spcBef>
          <a:spcPct val="0"/>
        </a:spcBef>
        <a:spcAft>
          <a:spcPct val="0"/>
        </a:spcAft>
        <a:defRPr sz="3200">
          <a:solidFill>
            <a:schemeClr val="tx2"/>
          </a:solidFill>
          <a:latin typeface="Arial" charset="0"/>
        </a:defRPr>
      </a:lvl7pPr>
      <a:lvl8pPr marL="1371600" algn="l" rtl="0" fontAlgn="base">
        <a:spcBef>
          <a:spcPct val="0"/>
        </a:spcBef>
        <a:spcAft>
          <a:spcPct val="0"/>
        </a:spcAft>
        <a:defRPr sz="3200">
          <a:solidFill>
            <a:schemeClr val="tx2"/>
          </a:solidFill>
          <a:latin typeface="Arial" charset="0"/>
        </a:defRPr>
      </a:lvl8pPr>
      <a:lvl9pPr marL="1828800" algn="l" rtl="0" fontAlgn="base">
        <a:spcBef>
          <a:spcPct val="0"/>
        </a:spcBef>
        <a:spcAft>
          <a:spcPct val="0"/>
        </a:spcAft>
        <a:defRPr sz="3200">
          <a:solidFill>
            <a:schemeClr val="tx2"/>
          </a:solidFill>
          <a:latin typeface="Arial" charset="0"/>
        </a:defRPr>
      </a:lvl9pPr>
    </p:titleStyle>
    <p:bodyStyle>
      <a:lvl1pPr marL="342900" indent="-342900" algn="l" rtl="0" eaLnBrk="0" fontAlgn="base" hangingPunct="0">
        <a:spcBef>
          <a:spcPct val="20000"/>
        </a:spcBef>
        <a:spcAft>
          <a:spcPct val="0"/>
        </a:spcAft>
        <a:buClr>
          <a:srgbClr val="9E1B34"/>
        </a:buClr>
        <a:buChar char="•"/>
        <a:defRPr sz="2800">
          <a:solidFill>
            <a:srgbClr val="262626"/>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lr>
          <a:srgbClr val="9E1B34"/>
        </a:buClr>
        <a:buChar char="–"/>
        <a:defRPr sz="2400">
          <a:solidFill>
            <a:srgbClr val="262626"/>
          </a:solidFill>
          <a:latin typeface="+mn-lt"/>
          <a:ea typeface="ＭＳ Ｐゴシック" charset="0"/>
        </a:defRPr>
      </a:lvl2pPr>
      <a:lvl3pPr marL="1143000" indent="-228600" algn="l" rtl="0" eaLnBrk="0" fontAlgn="base" hangingPunct="0">
        <a:spcBef>
          <a:spcPct val="20000"/>
        </a:spcBef>
        <a:spcAft>
          <a:spcPct val="0"/>
        </a:spcAft>
        <a:buClr>
          <a:srgbClr val="9E1B34"/>
        </a:buClr>
        <a:buChar char="•"/>
        <a:defRPr sz="2000">
          <a:solidFill>
            <a:srgbClr val="262626"/>
          </a:solidFill>
          <a:latin typeface="+mn-lt"/>
          <a:ea typeface="ＭＳ Ｐゴシック" charset="0"/>
        </a:defRPr>
      </a:lvl3pPr>
      <a:lvl4pPr marL="1600200" indent="-228600" algn="l" rtl="0" eaLnBrk="0" fontAlgn="base" hangingPunct="0">
        <a:spcBef>
          <a:spcPct val="20000"/>
        </a:spcBef>
        <a:spcAft>
          <a:spcPct val="0"/>
        </a:spcAft>
        <a:buClr>
          <a:srgbClr val="9E1B34"/>
        </a:buClr>
        <a:buChar char="–"/>
        <a:defRPr>
          <a:solidFill>
            <a:srgbClr val="262626"/>
          </a:solidFill>
          <a:latin typeface="+mn-lt"/>
          <a:ea typeface="ＭＳ Ｐゴシック" charset="0"/>
        </a:defRPr>
      </a:lvl4pPr>
      <a:lvl5pPr marL="2057400" indent="-228600" algn="l" rtl="0" eaLnBrk="0" fontAlgn="base" hangingPunct="0">
        <a:spcBef>
          <a:spcPct val="20000"/>
        </a:spcBef>
        <a:spcAft>
          <a:spcPct val="0"/>
        </a:spcAft>
        <a:buClr>
          <a:srgbClr val="9E1B34"/>
        </a:buClr>
        <a:buChar char="»"/>
        <a:defRPr sz="1600">
          <a:solidFill>
            <a:srgbClr val="262626"/>
          </a:solidFill>
          <a:latin typeface="+mn-lt"/>
          <a:ea typeface="ＭＳ Ｐゴシック" charset="0"/>
        </a:defRPr>
      </a:lvl5pPr>
      <a:lvl6pPr marL="2514600" indent="-228600" algn="l" rtl="0" fontAlgn="base">
        <a:spcBef>
          <a:spcPct val="20000"/>
        </a:spcBef>
        <a:spcAft>
          <a:spcPct val="0"/>
        </a:spcAft>
        <a:buClr>
          <a:srgbClr val="9E1B34"/>
        </a:buClr>
        <a:buChar char="»"/>
        <a:defRPr sz="1600">
          <a:solidFill>
            <a:schemeClr val="tx1"/>
          </a:solidFill>
          <a:latin typeface="+mn-lt"/>
        </a:defRPr>
      </a:lvl6pPr>
      <a:lvl7pPr marL="2971800" indent="-228600" algn="l" rtl="0" fontAlgn="base">
        <a:spcBef>
          <a:spcPct val="20000"/>
        </a:spcBef>
        <a:spcAft>
          <a:spcPct val="0"/>
        </a:spcAft>
        <a:buClr>
          <a:srgbClr val="9E1B34"/>
        </a:buClr>
        <a:buChar char="»"/>
        <a:defRPr sz="1600">
          <a:solidFill>
            <a:schemeClr val="tx1"/>
          </a:solidFill>
          <a:latin typeface="+mn-lt"/>
        </a:defRPr>
      </a:lvl7pPr>
      <a:lvl8pPr marL="3429000" indent="-228600" algn="l" rtl="0" fontAlgn="base">
        <a:spcBef>
          <a:spcPct val="20000"/>
        </a:spcBef>
        <a:spcAft>
          <a:spcPct val="0"/>
        </a:spcAft>
        <a:buClr>
          <a:srgbClr val="9E1B34"/>
        </a:buClr>
        <a:buChar char="»"/>
        <a:defRPr sz="1600">
          <a:solidFill>
            <a:schemeClr val="tx1"/>
          </a:solidFill>
          <a:latin typeface="+mn-lt"/>
        </a:defRPr>
      </a:lvl8pPr>
      <a:lvl9pPr marL="3886200" indent="-228600" algn="l" rtl="0" fontAlgn="base">
        <a:spcBef>
          <a:spcPct val="20000"/>
        </a:spcBef>
        <a:spcAft>
          <a:spcPct val="0"/>
        </a:spcAft>
        <a:buClr>
          <a:srgbClr val="9E1B34"/>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sv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31.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sv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4.sv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 Id="rId14" Type="http://schemas.openxmlformats.org/officeDocument/2006/relationships/image" Target="../media/image3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6A1396B-39A5-4821-A916-E082DE4E4122}"/>
              </a:ext>
            </a:extLst>
          </p:cNvPr>
          <p:cNvSpPr txBox="1">
            <a:spLocks/>
          </p:cNvSpPr>
          <p:nvPr/>
        </p:nvSpPr>
        <p:spPr bwMode="auto">
          <a:xfrm>
            <a:off x="323528" y="95021"/>
            <a:ext cx="2232248"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chemeClr val="tx1">
                    <a:lumMod val="85000"/>
                    <a:lumOff val="15000"/>
                  </a:schemeClr>
                </a:solidFill>
                <a:latin typeface="+mj-lt"/>
                <a:ea typeface="ＭＳ Ｐゴシック" charset="0"/>
                <a:cs typeface="ＭＳ Ｐゴシック" charset="0"/>
              </a:defRPr>
            </a:lvl1pPr>
            <a:lvl2pPr algn="l" rtl="0" eaLnBrk="0" fontAlgn="base" hangingPunct="0">
              <a:spcBef>
                <a:spcPct val="0"/>
              </a:spcBef>
              <a:spcAft>
                <a:spcPct val="0"/>
              </a:spcAft>
              <a:defRPr sz="3200">
                <a:solidFill>
                  <a:schemeClr val="bg1"/>
                </a:solidFill>
                <a:latin typeface="Arial" charset="0"/>
                <a:ea typeface="ＭＳ Ｐゴシック" charset="0"/>
                <a:cs typeface="ＭＳ Ｐゴシック" charset="0"/>
              </a:defRPr>
            </a:lvl2pPr>
            <a:lvl3pPr algn="l" rtl="0" eaLnBrk="0" fontAlgn="base" hangingPunct="0">
              <a:spcBef>
                <a:spcPct val="0"/>
              </a:spcBef>
              <a:spcAft>
                <a:spcPct val="0"/>
              </a:spcAft>
              <a:defRPr sz="3200">
                <a:solidFill>
                  <a:schemeClr val="bg1"/>
                </a:solidFill>
                <a:latin typeface="Arial" charset="0"/>
                <a:ea typeface="ＭＳ Ｐゴシック" charset="0"/>
                <a:cs typeface="ＭＳ Ｐゴシック" charset="0"/>
              </a:defRPr>
            </a:lvl3pPr>
            <a:lvl4pPr algn="l" rtl="0" eaLnBrk="0" fontAlgn="base" hangingPunct="0">
              <a:spcBef>
                <a:spcPct val="0"/>
              </a:spcBef>
              <a:spcAft>
                <a:spcPct val="0"/>
              </a:spcAft>
              <a:defRPr sz="3200">
                <a:solidFill>
                  <a:schemeClr val="bg1"/>
                </a:solidFill>
                <a:latin typeface="Arial" charset="0"/>
                <a:ea typeface="ＭＳ Ｐゴシック" charset="0"/>
                <a:cs typeface="ＭＳ Ｐゴシック" charset="0"/>
              </a:defRPr>
            </a:lvl4pPr>
            <a:lvl5pPr algn="l" rtl="0" eaLnBrk="0" fontAlgn="base" hangingPunct="0">
              <a:spcBef>
                <a:spcPct val="0"/>
              </a:spcBef>
              <a:spcAft>
                <a:spcPct val="0"/>
              </a:spcAft>
              <a:defRPr sz="3200">
                <a:solidFill>
                  <a:schemeClr val="bg1"/>
                </a:solidFill>
                <a:latin typeface="Arial" charset="0"/>
                <a:ea typeface="ＭＳ Ｐゴシック" charset="0"/>
                <a:cs typeface="ＭＳ Ｐゴシック" charset="0"/>
              </a:defRPr>
            </a:lvl5pPr>
            <a:lvl6pPr marL="457200" algn="l" rtl="0" fontAlgn="base">
              <a:spcBef>
                <a:spcPct val="0"/>
              </a:spcBef>
              <a:spcAft>
                <a:spcPct val="0"/>
              </a:spcAft>
              <a:defRPr sz="3200">
                <a:solidFill>
                  <a:schemeClr val="tx2"/>
                </a:solidFill>
                <a:latin typeface="Arial" charset="0"/>
              </a:defRPr>
            </a:lvl6pPr>
            <a:lvl7pPr marL="914400" algn="l" rtl="0" fontAlgn="base">
              <a:spcBef>
                <a:spcPct val="0"/>
              </a:spcBef>
              <a:spcAft>
                <a:spcPct val="0"/>
              </a:spcAft>
              <a:defRPr sz="3200">
                <a:solidFill>
                  <a:schemeClr val="tx2"/>
                </a:solidFill>
                <a:latin typeface="Arial" charset="0"/>
              </a:defRPr>
            </a:lvl7pPr>
            <a:lvl8pPr marL="1371600" algn="l" rtl="0" fontAlgn="base">
              <a:spcBef>
                <a:spcPct val="0"/>
              </a:spcBef>
              <a:spcAft>
                <a:spcPct val="0"/>
              </a:spcAft>
              <a:defRPr sz="3200">
                <a:solidFill>
                  <a:schemeClr val="tx2"/>
                </a:solidFill>
                <a:latin typeface="Arial" charset="0"/>
              </a:defRPr>
            </a:lvl8pPr>
            <a:lvl9pPr marL="1828800" algn="l" rtl="0" fontAlgn="base">
              <a:spcBef>
                <a:spcPct val="0"/>
              </a:spcBef>
              <a:spcAft>
                <a:spcPct val="0"/>
              </a:spcAft>
              <a:defRPr sz="3200">
                <a:solidFill>
                  <a:schemeClr val="tx2"/>
                </a:solidFill>
                <a:latin typeface="Arial" charset="0"/>
              </a:defRPr>
            </a:lvl9pPr>
          </a:lstStyle>
          <a:p>
            <a:pPr algn="l"/>
            <a:r>
              <a:rPr lang="en-GB" kern="0" dirty="0">
                <a:solidFill>
                  <a:schemeClr val="bg1"/>
                </a:solidFill>
              </a:rPr>
              <a:t>Agenda</a:t>
            </a:r>
            <a:r>
              <a:rPr lang="en-GB" kern="0" dirty="0"/>
              <a:t> </a:t>
            </a:r>
          </a:p>
        </p:txBody>
      </p:sp>
      <p:sp>
        <p:nvSpPr>
          <p:cNvPr id="3" name="TextBox 2">
            <a:extLst>
              <a:ext uri="{FF2B5EF4-FFF2-40B4-BE49-F238E27FC236}">
                <a16:creationId xmlns:a16="http://schemas.microsoft.com/office/drawing/2014/main" id="{48C8C2CF-B0D8-47CC-8F1A-F01FE526874B}"/>
              </a:ext>
            </a:extLst>
          </p:cNvPr>
          <p:cNvSpPr txBox="1"/>
          <p:nvPr/>
        </p:nvSpPr>
        <p:spPr>
          <a:xfrm>
            <a:off x="467544" y="1347614"/>
            <a:ext cx="7416824" cy="3554819"/>
          </a:xfrm>
          <a:prstGeom prst="rect">
            <a:avLst/>
          </a:prstGeom>
          <a:noFill/>
        </p:spPr>
        <p:txBody>
          <a:bodyPr wrap="square" rtlCol="0">
            <a:spAutoFit/>
          </a:bodyPr>
          <a:lstStyle/>
          <a:p>
            <a:pPr algn="l"/>
            <a:r>
              <a:rPr lang="en-GB" sz="2000" dirty="0"/>
              <a:t>Welcome</a:t>
            </a:r>
          </a:p>
          <a:p>
            <a:pPr algn="l"/>
            <a:endParaRPr lang="en-GB" sz="2000" dirty="0"/>
          </a:p>
          <a:p>
            <a:pPr algn="l"/>
            <a:r>
              <a:rPr lang="en-GB" sz="2000" dirty="0"/>
              <a:t>The SRA and our work</a:t>
            </a:r>
          </a:p>
          <a:p>
            <a:pPr algn="l"/>
            <a:endParaRPr lang="en-GB" sz="2000" dirty="0"/>
          </a:p>
          <a:p>
            <a:pPr algn="l"/>
            <a:r>
              <a:rPr lang="en-GB" sz="2000" dirty="0"/>
              <a:t>Q and A and your views on barriers to legal services</a:t>
            </a:r>
          </a:p>
          <a:p>
            <a:pPr algn="l"/>
            <a:endParaRPr lang="en-GB" sz="2000" dirty="0"/>
          </a:p>
          <a:p>
            <a:pPr algn="l"/>
            <a:r>
              <a:rPr lang="en-GB" sz="2000" dirty="0"/>
              <a:t>Our new Corporate Strategy</a:t>
            </a:r>
          </a:p>
          <a:p>
            <a:pPr algn="l"/>
            <a:endParaRPr lang="en-GB" sz="2000" dirty="0"/>
          </a:p>
          <a:p>
            <a:pPr algn="l"/>
            <a:r>
              <a:rPr lang="en-GB" sz="2000" dirty="0"/>
              <a:t>Breakout discussion</a:t>
            </a:r>
          </a:p>
          <a:p>
            <a:pPr algn="l"/>
            <a:endParaRPr lang="en-GB" sz="2000" dirty="0"/>
          </a:p>
          <a:p>
            <a:pPr algn="l"/>
            <a:r>
              <a:rPr lang="en-GB" sz="2000" dirty="0"/>
              <a:t>Close </a:t>
            </a:r>
          </a:p>
          <a:p>
            <a:pPr algn="l"/>
            <a:endParaRPr lang="en-GB" sz="500" dirty="0"/>
          </a:p>
        </p:txBody>
      </p:sp>
    </p:spTree>
    <p:extLst>
      <p:ext uri="{BB962C8B-B14F-4D97-AF65-F5344CB8AC3E}">
        <p14:creationId xmlns:p14="http://schemas.microsoft.com/office/powerpoint/2010/main" val="15423662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2">
            <a:extLst>
              <a:ext uri="{FF2B5EF4-FFF2-40B4-BE49-F238E27FC236}">
                <a16:creationId xmlns:a16="http://schemas.microsoft.com/office/drawing/2014/main" id="{CEC75E3B-93FC-4574-839E-72E02E8236E3}"/>
              </a:ext>
            </a:extLst>
          </p:cNvPr>
          <p:cNvSpPr>
            <a:spLocks noGrp="1" noChangeArrowheads="1"/>
          </p:cNvSpPr>
          <p:nvPr>
            <p:ph type="title"/>
          </p:nvPr>
        </p:nvSpPr>
        <p:spPr>
          <a:xfrm>
            <a:off x="0" y="2355726"/>
            <a:ext cx="9144000" cy="857250"/>
          </a:xfrm>
        </p:spPr>
        <p:txBody>
          <a:bodyPr/>
          <a:lstStyle/>
          <a:p>
            <a:pPr algn="ctr" eaLnBrk="1" hangingPunct="1"/>
            <a:r>
              <a:rPr lang="en-GB" dirty="0">
                <a:solidFill>
                  <a:schemeClr val="tx1"/>
                </a:solidFill>
                <a:ea typeface="ＭＳ Ｐゴシック" pitchFamily="34" charset="-128"/>
              </a:rPr>
              <a:t>Breakout discussion</a:t>
            </a:r>
          </a:p>
        </p:txBody>
      </p:sp>
    </p:spTree>
    <p:extLst>
      <p:ext uri="{BB962C8B-B14F-4D97-AF65-F5344CB8AC3E}">
        <p14:creationId xmlns:p14="http://schemas.microsoft.com/office/powerpoint/2010/main" val="476198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A0B70-D0D3-4E3C-9558-AA8587BD521F}"/>
              </a:ext>
            </a:extLst>
          </p:cNvPr>
          <p:cNvSpPr>
            <a:spLocks noGrp="1"/>
          </p:cNvSpPr>
          <p:nvPr>
            <p:ph type="title"/>
          </p:nvPr>
        </p:nvSpPr>
        <p:spPr>
          <a:xfrm>
            <a:off x="287523" y="130324"/>
            <a:ext cx="4895850" cy="857250"/>
          </a:xfrm>
        </p:spPr>
        <p:txBody>
          <a:bodyPr/>
          <a:lstStyle/>
          <a:p>
            <a:r>
              <a:rPr lang="en-GB" dirty="0"/>
              <a:t>We regulate…</a:t>
            </a:r>
          </a:p>
        </p:txBody>
      </p:sp>
      <p:sp>
        <p:nvSpPr>
          <p:cNvPr id="14" name="Content Placeholder 2">
            <a:extLst>
              <a:ext uri="{FF2B5EF4-FFF2-40B4-BE49-F238E27FC236}">
                <a16:creationId xmlns:a16="http://schemas.microsoft.com/office/drawing/2014/main" id="{77CD6293-45CE-43ED-A0FB-9F8569EC2D3D}"/>
              </a:ext>
            </a:extLst>
          </p:cNvPr>
          <p:cNvSpPr>
            <a:spLocks noGrp="1"/>
          </p:cNvSpPr>
          <p:nvPr>
            <p:ph idx="1"/>
          </p:nvPr>
        </p:nvSpPr>
        <p:spPr>
          <a:xfrm>
            <a:off x="826889" y="3021188"/>
            <a:ext cx="1944911" cy="1008112"/>
          </a:xfrm>
        </p:spPr>
        <p:txBody>
          <a:bodyPr/>
          <a:lstStyle/>
          <a:p>
            <a:pPr marL="0" indent="0" algn="ctr">
              <a:buNone/>
            </a:pPr>
            <a:r>
              <a:rPr lang="en-US" sz="2800" b="1" dirty="0">
                <a:solidFill>
                  <a:srgbClr val="9E1B34"/>
                </a:solidFill>
              </a:rPr>
              <a:t>199,000 </a:t>
            </a:r>
            <a:r>
              <a:rPr lang="en-US" dirty="0"/>
              <a:t>solicitors</a:t>
            </a:r>
          </a:p>
        </p:txBody>
      </p:sp>
      <p:pic>
        <p:nvPicPr>
          <p:cNvPr id="15" name="Picture 14">
            <a:extLst>
              <a:ext uri="{FF2B5EF4-FFF2-40B4-BE49-F238E27FC236}">
                <a16:creationId xmlns:a16="http://schemas.microsoft.com/office/drawing/2014/main" id="{D85120DA-B9BE-40EB-8F64-0099D94B02DE}"/>
              </a:ext>
            </a:extLst>
          </p:cNvPr>
          <p:cNvPicPr>
            <a:picLocks noChangeAspect="1"/>
          </p:cNvPicPr>
          <p:nvPr/>
        </p:nvPicPr>
        <p:blipFill>
          <a:blip r:embed="rId2"/>
          <a:stretch>
            <a:fillRect/>
          </a:stretch>
        </p:blipFill>
        <p:spPr>
          <a:xfrm>
            <a:off x="1259632" y="1978917"/>
            <a:ext cx="1228018" cy="857250"/>
          </a:xfrm>
          <a:prstGeom prst="rect">
            <a:avLst/>
          </a:prstGeom>
        </p:spPr>
      </p:pic>
      <p:sp>
        <p:nvSpPr>
          <p:cNvPr id="17" name="Content Placeholder 2">
            <a:extLst>
              <a:ext uri="{FF2B5EF4-FFF2-40B4-BE49-F238E27FC236}">
                <a16:creationId xmlns:a16="http://schemas.microsoft.com/office/drawing/2014/main" id="{C0DF2A02-80F4-455F-BE6B-04ADE1783865}"/>
              </a:ext>
            </a:extLst>
          </p:cNvPr>
          <p:cNvSpPr txBox="1">
            <a:spLocks/>
          </p:cNvSpPr>
          <p:nvPr/>
        </p:nvSpPr>
        <p:spPr bwMode="auto">
          <a:xfrm>
            <a:off x="3541761" y="3023520"/>
            <a:ext cx="1944911" cy="936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9E1B34"/>
              </a:buClr>
              <a:buChar char="•"/>
              <a:defRPr sz="2800">
                <a:solidFill>
                  <a:srgbClr val="262626"/>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lr>
                <a:srgbClr val="9E1B34"/>
              </a:buClr>
              <a:buChar char="–"/>
              <a:defRPr sz="2400">
                <a:solidFill>
                  <a:srgbClr val="262626"/>
                </a:solidFill>
                <a:latin typeface="+mn-lt"/>
                <a:ea typeface="ＭＳ Ｐゴシック" charset="0"/>
              </a:defRPr>
            </a:lvl2pPr>
            <a:lvl3pPr marL="1143000" indent="-228600" algn="l" rtl="0" eaLnBrk="0" fontAlgn="base" hangingPunct="0">
              <a:spcBef>
                <a:spcPct val="20000"/>
              </a:spcBef>
              <a:spcAft>
                <a:spcPct val="0"/>
              </a:spcAft>
              <a:buClr>
                <a:srgbClr val="9E1B34"/>
              </a:buClr>
              <a:buChar char="•"/>
              <a:defRPr sz="2000">
                <a:solidFill>
                  <a:srgbClr val="262626"/>
                </a:solidFill>
                <a:latin typeface="+mn-lt"/>
                <a:ea typeface="ＭＳ Ｐゴシック" charset="0"/>
              </a:defRPr>
            </a:lvl3pPr>
            <a:lvl4pPr marL="1600200" indent="-228600" algn="l" rtl="0" eaLnBrk="0" fontAlgn="base" hangingPunct="0">
              <a:spcBef>
                <a:spcPct val="20000"/>
              </a:spcBef>
              <a:spcAft>
                <a:spcPct val="0"/>
              </a:spcAft>
              <a:buClr>
                <a:srgbClr val="9E1B34"/>
              </a:buClr>
              <a:buChar char="–"/>
              <a:defRPr>
                <a:solidFill>
                  <a:srgbClr val="262626"/>
                </a:solidFill>
                <a:latin typeface="+mn-lt"/>
                <a:ea typeface="ＭＳ Ｐゴシック" charset="0"/>
              </a:defRPr>
            </a:lvl4pPr>
            <a:lvl5pPr marL="2057400" indent="-228600" algn="l" rtl="0" eaLnBrk="0" fontAlgn="base" hangingPunct="0">
              <a:spcBef>
                <a:spcPct val="20000"/>
              </a:spcBef>
              <a:spcAft>
                <a:spcPct val="0"/>
              </a:spcAft>
              <a:buClr>
                <a:srgbClr val="9E1B34"/>
              </a:buClr>
              <a:buChar char="»"/>
              <a:defRPr sz="1600">
                <a:solidFill>
                  <a:srgbClr val="262626"/>
                </a:solidFill>
                <a:latin typeface="+mn-lt"/>
                <a:ea typeface="ＭＳ Ｐゴシック" charset="0"/>
              </a:defRPr>
            </a:lvl5pPr>
            <a:lvl6pPr marL="2514600" indent="-228600" algn="l" rtl="0" fontAlgn="base">
              <a:spcBef>
                <a:spcPct val="20000"/>
              </a:spcBef>
              <a:spcAft>
                <a:spcPct val="0"/>
              </a:spcAft>
              <a:buClr>
                <a:srgbClr val="9E1B34"/>
              </a:buClr>
              <a:buChar char="»"/>
              <a:defRPr sz="1600">
                <a:solidFill>
                  <a:schemeClr val="tx1"/>
                </a:solidFill>
                <a:latin typeface="+mn-lt"/>
              </a:defRPr>
            </a:lvl6pPr>
            <a:lvl7pPr marL="2971800" indent="-228600" algn="l" rtl="0" fontAlgn="base">
              <a:spcBef>
                <a:spcPct val="20000"/>
              </a:spcBef>
              <a:spcAft>
                <a:spcPct val="0"/>
              </a:spcAft>
              <a:buClr>
                <a:srgbClr val="9E1B34"/>
              </a:buClr>
              <a:buChar char="»"/>
              <a:defRPr sz="1600">
                <a:solidFill>
                  <a:schemeClr val="tx1"/>
                </a:solidFill>
                <a:latin typeface="+mn-lt"/>
              </a:defRPr>
            </a:lvl7pPr>
            <a:lvl8pPr marL="3429000" indent="-228600" algn="l" rtl="0" fontAlgn="base">
              <a:spcBef>
                <a:spcPct val="20000"/>
              </a:spcBef>
              <a:spcAft>
                <a:spcPct val="0"/>
              </a:spcAft>
              <a:buClr>
                <a:srgbClr val="9E1B34"/>
              </a:buClr>
              <a:buChar char="»"/>
              <a:defRPr sz="1600">
                <a:solidFill>
                  <a:schemeClr val="tx1"/>
                </a:solidFill>
                <a:latin typeface="+mn-lt"/>
              </a:defRPr>
            </a:lvl8pPr>
            <a:lvl9pPr marL="3886200" indent="-228600" algn="l" rtl="0" fontAlgn="base">
              <a:spcBef>
                <a:spcPct val="20000"/>
              </a:spcBef>
              <a:spcAft>
                <a:spcPct val="0"/>
              </a:spcAft>
              <a:buClr>
                <a:srgbClr val="9E1B34"/>
              </a:buClr>
              <a:buChar char="»"/>
              <a:defRPr sz="1600">
                <a:solidFill>
                  <a:schemeClr val="tx1"/>
                </a:solidFill>
                <a:latin typeface="+mn-lt"/>
              </a:defRPr>
            </a:lvl9pPr>
          </a:lstStyle>
          <a:p>
            <a:pPr marL="0" indent="0" algn="ctr">
              <a:buNone/>
            </a:pPr>
            <a:r>
              <a:rPr lang="en-US" b="1" kern="0" dirty="0">
                <a:solidFill>
                  <a:srgbClr val="9E1B34"/>
                </a:solidFill>
              </a:rPr>
              <a:t>10,340</a:t>
            </a:r>
            <a:r>
              <a:rPr lang="en-US" sz="2000" b="1" kern="0" dirty="0"/>
              <a:t> </a:t>
            </a:r>
          </a:p>
          <a:p>
            <a:pPr marL="0" indent="0" algn="ctr">
              <a:spcBef>
                <a:spcPts val="0"/>
              </a:spcBef>
              <a:buNone/>
            </a:pPr>
            <a:r>
              <a:rPr lang="en-US" sz="2400" kern="0" dirty="0"/>
              <a:t>law firms</a:t>
            </a:r>
          </a:p>
          <a:p>
            <a:pPr algn="ctr"/>
            <a:endParaRPr lang="en-US" sz="2000" kern="0" dirty="0"/>
          </a:p>
          <a:p>
            <a:pPr algn="ctr"/>
            <a:endParaRPr lang="en-GB" sz="2000" kern="0" dirty="0"/>
          </a:p>
        </p:txBody>
      </p:sp>
      <p:pic>
        <p:nvPicPr>
          <p:cNvPr id="18" name="Picture 17">
            <a:extLst>
              <a:ext uri="{FF2B5EF4-FFF2-40B4-BE49-F238E27FC236}">
                <a16:creationId xmlns:a16="http://schemas.microsoft.com/office/drawing/2014/main" id="{1ADB18A3-E033-4890-87EB-33F9A3400CEF}"/>
              </a:ext>
            </a:extLst>
          </p:cNvPr>
          <p:cNvPicPr>
            <a:picLocks noChangeAspect="1"/>
          </p:cNvPicPr>
          <p:nvPr/>
        </p:nvPicPr>
        <p:blipFill>
          <a:blip r:embed="rId3"/>
          <a:stretch>
            <a:fillRect/>
          </a:stretch>
        </p:blipFill>
        <p:spPr>
          <a:xfrm>
            <a:off x="4067944" y="1646740"/>
            <a:ext cx="892547" cy="1185666"/>
          </a:xfrm>
          <a:prstGeom prst="rect">
            <a:avLst/>
          </a:prstGeom>
        </p:spPr>
      </p:pic>
      <p:sp>
        <p:nvSpPr>
          <p:cNvPr id="21" name="TextBox 20">
            <a:extLst>
              <a:ext uri="{FF2B5EF4-FFF2-40B4-BE49-F238E27FC236}">
                <a16:creationId xmlns:a16="http://schemas.microsoft.com/office/drawing/2014/main" id="{42817BBB-F83B-471F-8897-1DF70E502032}"/>
              </a:ext>
            </a:extLst>
          </p:cNvPr>
          <p:cNvSpPr txBox="1"/>
          <p:nvPr/>
        </p:nvSpPr>
        <p:spPr>
          <a:xfrm>
            <a:off x="6396870" y="3076073"/>
            <a:ext cx="1709607" cy="461665"/>
          </a:xfrm>
          <a:prstGeom prst="rect">
            <a:avLst/>
          </a:prstGeom>
          <a:noFill/>
        </p:spPr>
        <p:txBody>
          <a:bodyPr wrap="square" rtlCol="0">
            <a:spAutoFit/>
          </a:bodyPr>
          <a:lstStyle/>
          <a:p>
            <a:endParaRPr lang="en-GB" dirty="0"/>
          </a:p>
        </p:txBody>
      </p:sp>
      <p:pic>
        <p:nvPicPr>
          <p:cNvPr id="9" name="Picture 8">
            <a:extLst>
              <a:ext uri="{FF2B5EF4-FFF2-40B4-BE49-F238E27FC236}">
                <a16:creationId xmlns:a16="http://schemas.microsoft.com/office/drawing/2014/main" id="{EF4DE8AE-66AE-4BC7-8569-B63852FAEC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6534" y="1646740"/>
            <a:ext cx="2100863" cy="2589288"/>
          </a:xfrm>
          <a:prstGeom prst="rect">
            <a:avLst/>
          </a:prstGeom>
        </p:spPr>
      </p:pic>
    </p:spTree>
    <p:extLst>
      <p:ext uri="{BB962C8B-B14F-4D97-AF65-F5344CB8AC3E}">
        <p14:creationId xmlns:p14="http://schemas.microsoft.com/office/powerpoint/2010/main" val="3065243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FD8BE-5DFD-4257-8C61-E71A3CBA3878}"/>
              </a:ext>
            </a:extLst>
          </p:cNvPr>
          <p:cNvSpPr>
            <a:spLocks noGrp="1"/>
          </p:cNvSpPr>
          <p:nvPr>
            <p:ph type="title"/>
          </p:nvPr>
        </p:nvSpPr>
        <p:spPr>
          <a:xfrm>
            <a:off x="250825" y="130324"/>
            <a:ext cx="4895850" cy="857250"/>
          </a:xfrm>
        </p:spPr>
        <p:txBody>
          <a:bodyPr/>
          <a:lstStyle/>
          <a:p>
            <a:r>
              <a:rPr lang="en-GB" dirty="0"/>
              <a:t>What we do</a:t>
            </a:r>
          </a:p>
        </p:txBody>
      </p:sp>
      <p:sp>
        <p:nvSpPr>
          <p:cNvPr id="5" name="Content Placeholder 2">
            <a:extLst>
              <a:ext uri="{FF2B5EF4-FFF2-40B4-BE49-F238E27FC236}">
                <a16:creationId xmlns:a16="http://schemas.microsoft.com/office/drawing/2014/main" id="{F72C021E-16C0-400A-8253-951A7A0C0D10}"/>
              </a:ext>
            </a:extLst>
          </p:cNvPr>
          <p:cNvSpPr txBox="1">
            <a:spLocks/>
          </p:cNvSpPr>
          <p:nvPr/>
        </p:nvSpPr>
        <p:spPr bwMode="auto">
          <a:xfrm>
            <a:off x="2483768" y="3125356"/>
            <a:ext cx="1728887" cy="14405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9E1B34"/>
              </a:buClr>
              <a:buChar char="•"/>
              <a:defRPr sz="2800">
                <a:solidFill>
                  <a:srgbClr val="262626"/>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lr>
                <a:srgbClr val="9E1B34"/>
              </a:buClr>
              <a:buChar char="–"/>
              <a:defRPr sz="2400">
                <a:solidFill>
                  <a:srgbClr val="262626"/>
                </a:solidFill>
                <a:latin typeface="+mn-lt"/>
                <a:ea typeface="ＭＳ Ｐゴシック" charset="0"/>
              </a:defRPr>
            </a:lvl2pPr>
            <a:lvl3pPr marL="1143000" indent="-228600" algn="l" rtl="0" eaLnBrk="0" fontAlgn="base" hangingPunct="0">
              <a:spcBef>
                <a:spcPct val="20000"/>
              </a:spcBef>
              <a:spcAft>
                <a:spcPct val="0"/>
              </a:spcAft>
              <a:buClr>
                <a:srgbClr val="9E1B34"/>
              </a:buClr>
              <a:buChar char="•"/>
              <a:defRPr sz="2000">
                <a:solidFill>
                  <a:srgbClr val="262626"/>
                </a:solidFill>
                <a:latin typeface="+mn-lt"/>
                <a:ea typeface="ＭＳ Ｐゴシック" charset="0"/>
              </a:defRPr>
            </a:lvl3pPr>
            <a:lvl4pPr marL="1600200" indent="-228600" algn="l" rtl="0" eaLnBrk="0" fontAlgn="base" hangingPunct="0">
              <a:spcBef>
                <a:spcPct val="20000"/>
              </a:spcBef>
              <a:spcAft>
                <a:spcPct val="0"/>
              </a:spcAft>
              <a:buClr>
                <a:srgbClr val="9E1B34"/>
              </a:buClr>
              <a:buChar char="–"/>
              <a:defRPr>
                <a:solidFill>
                  <a:srgbClr val="262626"/>
                </a:solidFill>
                <a:latin typeface="+mn-lt"/>
                <a:ea typeface="ＭＳ Ｐゴシック" charset="0"/>
              </a:defRPr>
            </a:lvl4pPr>
            <a:lvl5pPr marL="2057400" indent="-228600" algn="l" rtl="0" eaLnBrk="0" fontAlgn="base" hangingPunct="0">
              <a:spcBef>
                <a:spcPct val="20000"/>
              </a:spcBef>
              <a:spcAft>
                <a:spcPct val="0"/>
              </a:spcAft>
              <a:buClr>
                <a:srgbClr val="9E1B34"/>
              </a:buClr>
              <a:buChar char="»"/>
              <a:defRPr sz="1600">
                <a:solidFill>
                  <a:srgbClr val="262626"/>
                </a:solidFill>
                <a:latin typeface="+mn-lt"/>
                <a:ea typeface="ＭＳ Ｐゴシック" charset="0"/>
              </a:defRPr>
            </a:lvl5pPr>
            <a:lvl6pPr marL="2514600" indent="-228600" algn="l" rtl="0" fontAlgn="base">
              <a:spcBef>
                <a:spcPct val="20000"/>
              </a:spcBef>
              <a:spcAft>
                <a:spcPct val="0"/>
              </a:spcAft>
              <a:buClr>
                <a:srgbClr val="9E1B34"/>
              </a:buClr>
              <a:buChar char="»"/>
              <a:defRPr sz="1600">
                <a:solidFill>
                  <a:schemeClr val="tx1"/>
                </a:solidFill>
                <a:latin typeface="+mn-lt"/>
              </a:defRPr>
            </a:lvl6pPr>
            <a:lvl7pPr marL="2971800" indent="-228600" algn="l" rtl="0" fontAlgn="base">
              <a:spcBef>
                <a:spcPct val="20000"/>
              </a:spcBef>
              <a:spcAft>
                <a:spcPct val="0"/>
              </a:spcAft>
              <a:buClr>
                <a:srgbClr val="9E1B34"/>
              </a:buClr>
              <a:buChar char="»"/>
              <a:defRPr sz="1600">
                <a:solidFill>
                  <a:schemeClr val="tx1"/>
                </a:solidFill>
                <a:latin typeface="+mn-lt"/>
              </a:defRPr>
            </a:lvl7pPr>
            <a:lvl8pPr marL="3429000" indent="-228600" algn="l" rtl="0" fontAlgn="base">
              <a:spcBef>
                <a:spcPct val="20000"/>
              </a:spcBef>
              <a:spcAft>
                <a:spcPct val="0"/>
              </a:spcAft>
              <a:buClr>
                <a:srgbClr val="9E1B34"/>
              </a:buClr>
              <a:buChar char="»"/>
              <a:defRPr sz="1600">
                <a:solidFill>
                  <a:schemeClr val="tx1"/>
                </a:solidFill>
                <a:latin typeface="+mn-lt"/>
              </a:defRPr>
            </a:lvl8pPr>
            <a:lvl9pPr marL="3886200" indent="-228600" algn="l" rtl="0" fontAlgn="base">
              <a:spcBef>
                <a:spcPct val="20000"/>
              </a:spcBef>
              <a:spcAft>
                <a:spcPct val="0"/>
              </a:spcAft>
              <a:buClr>
                <a:srgbClr val="9E1B34"/>
              </a:buClr>
              <a:buChar char="»"/>
              <a:defRPr sz="1600">
                <a:solidFill>
                  <a:schemeClr val="tx1"/>
                </a:solidFill>
                <a:latin typeface="+mn-lt"/>
              </a:defRPr>
            </a:lvl9pPr>
          </a:lstStyle>
          <a:p>
            <a:pPr marL="0" indent="0" algn="ctr">
              <a:buNone/>
            </a:pPr>
            <a:r>
              <a:rPr lang="en-US" sz="2000" kern="0" dirty="0"/>
              <a:t>Take action when things go wrong</a:t>
            </a:r>
          </a:p>
          <a:p>
            <a:pPr algn="ctr"/>
            <a:endParaRPr lang="en-US" sz="2000" kern="0" dirty="0"/>
          </a:p>
        </p:txBody>
      </p:sp>
      <p:sp>
        <p:nvSpPr>
          <p:cNvPr id="6" name="Content Placeholder 2">
            <a:extLst>
              <a:ext uri="{FF2B5EF4-FFF2-40B4-BE49-F238E27FC236}">
                <a16:creationId xmlns:a16="http://schemas.microsoft.com/office/drawing/2014/main" id="{BC6878A7-1AA5-448B-AE75-069B0825B389}"/>
              </a:ext>
            </a:extLst>
          </p:cNvPr>
          <p:cNvSpPr txBox="1">
            <a:spLocks/>
          </p:cNvSpPr>
          <p:nvPr/>
        </p:nvSpPr>
        <p:spPr bwMode="auto">
          <a:xfrm>
            <a:off x="4715321" y="3125355"/>
            <a:ext cx="1728887" cy="14405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9E1B34"/>
              </a:buClr>
              <a:buChar char="•"/>
              <a:defRPr sz="2800">
                <a:solidFill>
                  <a:srgbClr val="262626"/>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lr>
                <a:srgbClr val="9E1B34"/>
              </a:buClr>
              <a:buChar char="–"/>
              <a:defRPr sz="2400">
                <a:solidFill>
                  <a:srgbClr val="262626"/>
                </a:solidFill>
                <a:latin typeface="+mn-lt"/>
                <a:ea typeface="ＭＳ Ｐゴシック" charset="0"/>
              </a:defRPr>
            </a:lvl2pPr>
            <a:lvl3pPr marL="1143000" indent="-228600" algn="l" rtl="0" eaLnBrk="0" fontAlgn="base" hangingPunct="0">
              <a:spcBef>
                <a:spcPct val="20000"/>
              </a:spcBef>
              <a:spcAft>
                <a:spcPct val="0"/>
              </a:spcAft>
              <a:buClr>
                <a:srgbClr val="9E1B34"/>
              </a:buClr>
              <a:buChar char="•"/>
              <a:defRPr sz="2000">
                <a:solidFill>
                  <a:srgbClr val="262626"/>
                </a:solidFill>
                <a:latin typeface="+mn-lt"/>
                <a:ea typeface="ＭＳ Ｐゴシック" charset="0"/>
              </a:defRPr>
            </a:lvl3pPr>
            <a:lvl4pPr marL="1600200" indent="-228600" algn="l" rtl="0" eaLnBrk="0" fontAlgn="base" hangingPunct="0">
              <a:spcBef>
                <a:spcPct val="20000"/>
              </a:spcBef>
              <a:spcAft>
                <a:spcPct val="0"/>
              </a:spcAft>
              <a:buClr>
                <a:srgbClr val="9E1B34"/>
              </a:buClr>
              <a:buChar char="–"/>
              <a:defRPr>
                <a:solidFill>
                  <a:srgbClr val="262626"/>
                </a:solidFill>
                <a:latin typeface="+mn-lt"/>
                <a:ea typeface="ＭＳ Ｐゴシック" charset="0"/>
              </a:defRPr>
            </a:lvl4pPr>
            <a:lvl5pPr marL="2057400" indent="-228600" algn="l" rtl="0" eaLnBrk="0" fontAlgn="base" hangingPunct="0">
              <a:spcBef>
                <a:spcPct val="20000"/>
              </a:spcBef>
              <a:spcAft>
                <a:spcPct val="0"/>
              </a:spcAft>
              <a:buClr>
                <a:srgbClr val="9E1B34"/>
              </a:buClr>
              <a:buChar char="»"/>
              <a:defRPr sz="1600">
                <a:solidFill>
                  <a:srgbClr val="262626"/>
                </a:solidFill>
                <a:latin typeface="+mn-lt"/>
                <a:ea typeface="ＭＳ Ｐゴシック" charset="0"/>
              </a:defRPr>
            </a:lvl5pPr>
            <a:lvl6pPr marL="2514600" indent="-228600" algn="l" rtl="0" fontAlgn="base">
              <a:spcBef>
                <a:spcPct val="20000"/>
              </a:spcBef>
              <a:spcAft>
                <a:spcPct val="0"/>
              </a:spcAft>
              <a:buClr>
                <a:srgbClr val="9E1B34"/>
              </a:buClr>
              <a:buChar char="»"/>
              <a:defRPr sz="1600">
                <a:solidFill>
                  <a:schemeClr val="tx1"/>
                </a:solidFill>
                <a:latin typeface="+mn-lt"/>
              </a:defRPr>
            </a:lvl6pPr>
            <a:lvl7pPr marL="2971800" indent="-228600" algn="l" rtl="0" fontAlgn="base">
              <a:spcBef>
                <a:spcPct val="20000"/>
              </a:spcBef>
              <a:spcAft>
                <a:spcPct val="0"/>
              </a:spcAft>
              <a:buClr>
                <a:srgbClr val="9E1B34"/>
              </a:buClr>
              <a:buChar char="»"/>
              <a:defRPr sz="1600">
                <a:solidFill>
                  <a:schemeClr val="tx1"/>
                </a:solidFill>
                <a:latin typeface="+mn-lt"/>
              </a:defRPr>
            </a:lvl7pPr>
            <a:lvl8pPr marL="3429000" indent="-228600" algn="l" rtl="0" fontAlgn="base">
              <a:spcBef>
                <a:spcPct val="20000"/>
              </a:spcBef>
              <a:spcAft>
                <a:spcPct val="0"/>
              </a:spcAft>
              <a:buClr>
                <a:srgbClr val="9E1B34"/>
              </a:buClr>
              <a:buChar char="»"/>
              <a:defRPr sz="1600">
                <a:solidFill>
                  <a:schemeClr val="tx1"/>
                </a:solidFill>
                <a:latin typeface="+mn-lt"/>
              </a:defRPr>
            </a:lvl8pPr>
            <a:lvl9pPr marL="3886200" indent="-228600" algn="l" rtl="0" fontAlgn="base">
              <a:spcBef>
                <a:spcPct val="20000"/>
              </a:spcBef>
              <a:spcAft>
                <a:spcPct val="0"/>
              </a:spcAft>
              <a:buClr>
                <a:srgbClr val="9E1B34"/>
              </a:buClr>
              <a:buChar char="»"/>
              <a:defRPr sz="1600">
                <a:solidFill>
                  <a:schemeClr val="tx1"/>
                </a:solidFill>
                <a:latin typeface="+mn-lt"/>
              </a:defRPr>
            </a:lvl9pPr>
          </a:lstStyle>
          <a:p>
            <a:pPr marL="0" indent="0" algn="ctr">
              <a:buNone/>
            </a:pPr>
            <a:r>
              <a:rPr lang="en-US" sz="2000" kern="0" dirty="0"/>
              <a:t>Return money lost due to dishonesty</a:t>
            </a:r>
          </a:p>
          <a:p>
            <a:pPr algn="ctr"/>
            <a:endParaRPr lang="en-US" sz="2000" kern="0" dirty="0"/>
          </a:p>
        </p:txBody>
      </p:sp>
      <p:sp>
        <p:nvSpPr>
          <p:cNvPr id="7" name="Content Placeholder 2">
            <a:extLst>
              <a:ext uri="{FF2B5EF4-FFF2-40B4-BE49-F238E27FC236}">
                <a16:creationId xmlns:a16="http://schemas.microsoft.com/office/drawing/2014/main" id="{23F93D61-32B2-4481-A4F1-7D7B7164F88D}"/>
              </a:ext>
            </a:extLst>
          </p:cNvPr>
          <p:cNvSpPr txBox="1">
            <a:spLocks/>
          </p:cNvSpPr>
          <p:nvPr/>
        </p:nvSpPr>
        <p:spPr bwMode="auto">
          <a:xfrm>
            <a:off x="6946874" y="3125354"/>
            <a:ext cx="1872903" cy="14405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9E1B34"/>
              </a:buClr>
              <a:buChar char="•"/>
              <a:defRPr sz="2800">
                <a:solidFill>
                  <a:srgbClr val="262626"/>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lr>
                <a:srgbClr val="9E1B34"/>
              </a:buClr>
              <a:buChar char="–"/>
              <a:defRPr sz="2400">
                <a:solidFill>
                  <a:srgbClr val="262626"/>
                </a:solidFill>
                <a:latin typeface="+mn-lt"/>
                <a:ea typeface="ＭＳ Ｐゴシック" charset="0"/>
              </a:defRPr>
            </a:lvl2pPr>
            <a:lvl3pPr marL="1143000" indent="-228600" algn="l" rtl="0" eaLnBrk="0" fontAlgn="base" hangingPunct="0">
              <a:spcBef>
                <a:spcPct val="20000"/>
              </a:spcBef>
              <a:spcAft>
                <a:spcPct val="0"/>
              </a:spcAft>
              <a:buClr>
                <a:srgbClr val="9E1B34"/>
              </a:buClr>
              <a:buChar char="•"/>
              <a:defRPr sz="2000">
                <a:solidFill>
                  <a:srgbClr val="262626"/>
                </a:solidFill>
                <a:latin typeface="+mn-lt"/>
                <a:ea typeface="ＭＳ Ｐゴシック" charset="0"/>
              </a:defRPr>
            </a:lvl3pPr>
            <a:lvl4pPr marL="1600200" indent="-228600" algn="l" rtl="0" eaLnBrk="0" fontAlgn="base" hangingPunct="0">
              <a:spcBef>
                <a:spcPct val="20000"/>
              </a:spcBef>
              <a:spcAft>
                <a:spcPct val="0"/>
              </a:spcAft>
              <a:buClr>
                <a:srgbClr val="9E1B34"/>
              </a:buClr>
              <a:buChar char="–"/>
              <a:defRPr>
                <a:solidFill>
                  <a:srgbClr val="262626"/>
                </a:solidFill>
                <a:latin typeface="+mn-lt"/>
                <a:ea typeface="ＭＳ Ｐゴシック" charset="0"/>
              </a:defRPr>
            </a:lvl4pPr>
            <a:lvl5pPr marL="2057400" indent="-228600" algn="l" rtl="0" eaLnBrk="0" fontAlgn="base" hangingPunct="0">
              <a:spcBef>
                <a:spcPct val="20000"/>
              </a:spcBef>
              <a:spcAft>
                <a:spcPct val="0"/>
              </a:spcAft>
              <a:buClr>
                <a:srgbClr val="9E1B34"/>
              </a:buClr>
              <a:buChar char="»"/>
              <a:defRPr sz="1600">
                <a:solidFill>
                  <a:srgbClr val="262626"/>
                </a:solidFill>
                <a:latin typeface="+mn-lt"/>
                <a:ea typeface="ＭＳ Ｐゴシック" charset="0"/>
              </a:defRPr>
            </a:lvl5pPr>
            <a:lvl6pPr marL="2514600" indent="-228600" algn="l" rtl="0" fontAlgn="base">
              <a:spcBef>
                <a:spcPct val="20000"/>
              </a:spcBef>
              <a:spcAft>
                <a:spcPct val="0"/>
              </a:spcAft>
              <a:buClr>
                <a:srgbClr val="9E1B34"/>
              </a:buClr>
              <a:buChar char="»"/>
              <a:defRPr sz="1600">
                <a:solidFill>
                  <a:schemeClr val="tx1"/>
                </a:solidFill>
                <a:latin typeface="+mn-lt"/>
              </a:defRPr>
            </a:lvl6pPr>
            <a:lvl7pPr marL="2971800" indent="-228600" algn="l" rtl="0" fontAlgn="base">
              <a:spcBef>
                <a:spcPct val="20000"/>
              </a:spcBef>
              <a:spcAft>
                <a:spcPct val="0"/>
              </a:spcAft>
              <a:buClr>
                <a:srgbClr val="9E1B34"/>
              </a:buClr>
              <a:buChar char="»"/>
              <a:defRPr sz="1600">
                <a:solidFill>
                  <a:schemeClr val="tx1"/>
                </a:solidFill>
                <a:latin typeface="+mn-lt"/>
              </a:defRPr>
            </a:lvl7pPr>
            <a:lvl8pPr marL="3429000" indent="-228600" algn="l" rtl="0" fontAlgn="base">
              <a:spcBef>
                <a:spcPct val="20000"/>
              </a:spcBef>
              <a:spcAft>
                <a:spcPct val="0"/>
              </a:spcAft>
              <a:buClr>
                <a:srgbClr val="9E1B34"/>
              </a:buClr>
              <a:buChar char="»"/>
              <a:defRPr sz="1600">
                <a:solidFill>
                  <a:schemeClr val="tx1"/>
                </a:solidFill>
                <a:latin typeface="+mn-lt"/>
              </a:defRPr>
            </a:lvl8pPr>
            <a:lvl9pPr marL="3886200" indent="-228600" algn="l" rtl="0" fontAlgn="base">
              <a:spcBef>
                <a:spcPct val="20000"/>
              </a:spcBef>
              <a:spcAft>
                <a:spcPct val="0"/>
              </a:spcAft>
              <a:buClr>
                <a:srgbClr val="9E1B34"/>
              </a:buClr>
              <a:buChar char="»"/>
              <a:defRPr sz="1600">
                <a:solidFill>
                  <a:schemeClr val="tx1"/>
                </a:solidFill>
                <a:latin typeface="+mn-lt"/>
              </a:defRPr>
            </a:lvl9pPr>
          </a:lstStyle>
          <a:p>
            <a:pPr marL="0" indent="0" algn="ctr">
              <a:buNone/>
            </a:pPr>
            <a:r>
              <a:rPr lang="en-US" sz="2000" kern="0" dirty="0"/>
              <a:t>Improve access to legal services</a:t>
            </a:r>
          </a:p>
          <a:p>
            <a:pPr algn="ctr"/>
            <a:endParaRPr lang="en-US" sz="2000" kern="0" dirty="0"/>
          </a:p>
        </p:txBody>
      </p:sp>
      <p:pic>
        <p:nvPicPr>
          <p:cNvPr id="8" name="Picture 7">
            <a:extLst>
              <a:ext uri="{FF2B5EF4-FFF2-40B4-BE49-F238E27FC236}">
                <a16:creationId xmlns:a16="http://schemas.microsoft.com/office/drawing/2014/main" id="{02D6AD9F-6D76-4F0C-ABB6-0D370979CCDC}"/>
              </a:ext>
            </a:extLst>
          </p:cNvPr>
          <p:cNvPicPr>
            <a:picLocks noChangeAspect="1"/>
          </p:cNvPicPr>
          <p:nvPr/>
        </p:nvPicPr>
        <p:blipFill>
          <a:blip r:embed="rId2"/>
          <a:stretch>
            <a:fillRect/>
          </a:stretch>
        </p:blipFill>
        <p:spPr>
          <a:xfrm>
            <a:off x="7164288" y="1945214"/>
            <a:ext cx="1043593" cy="1043370"/>
          </a:xfrm>
          <a:prstGeom prst="rect">
            <a:avLst/>
          </a:prstGeom>
        </p:spPr>
      </p:pic>
      <p:pic>
        <p:nvPicPr>
          <p:cNvPr id="9" name="Picture 8">
            <a:extLst>
              <a:ext uri="{FF2B5EF4-FFF2-40B4-BE49-F238E27FC236}">
                <a16:creationId xmlns:a16="http://schemas.microsoft.com/office/drawing/2014/main" id="{BB7B8B13-70EF-4ECC-A26E-727B3DA93D36}"/>
              </a:ext>
            </a:extLst>
          </p:cNvPr>
          <p:cNvPicPr>
            <a:picLocks noChangeAspect="1"/>
          </p:cNvPicPr>
          <p:nvPr/>
        </p:nvPicPr>
        <p:blipFill>
          <a:blip r:embed="rId3"/>
          <a:stretch>
            <a:fillRect/>
          </a:stretch>
        </p:blipFill>
        <p:spPr>
          <a:xfrm>
            <a:off x="654396" y="1879528"/>
            <a:ext cx="1109292" cy="1109056"/>
          </a:xfrm>
          <a:prstGeom prst="rect">
            <a:avLst/>
          </a:prstGeom>
        </p:spPr>
      </p:pic>
      <p:pic>
        <p:nvPicPr>
          <p:cNvPr id="10" name="Picture 9">
            <a:extLst>
              <a:ext uri="{FF2B5EF4-FFF2-40B4-BE49-F238E27FC236}">
                <a16:creationId xmlns:a16="http://schemas.microsoft.com/office/drawing/2014/main" id="{D26E0B65-8387-4153-9027-826EE5A2D0BF}"/>
              </a:ext>
            </a:extLst>
          </p:cNvPr>
          <p:cNvPicPr>
            <a:picLocks noChangeAspect="1"/>
          </p:cNvPicPr>
          <p:nvPr/>
        </p:nvPicPr>
        <p:blipFill>
          <a:blip r:embed="rId4"/>
          <a:stretch>
            <a:fillRect/>
          </a:stretch>
        </p:blipFill>
        <p:spPr>
          <a:xfrm>
            <a:off x="2843644" y="1945214"/>
            <a:ext cx="1043592" cy="1043370"/>
          </a:xfrm>
          <a:prstGeom prst="rect">
            <a:avLst/>
          </a:prstGeom>
        </p:spPr>
      </p:pic>
      <p:pic>
        <p:nvPicPr>
          <p:cNvPr id="11" name="Picture 10" descr="A drawing of a cartoon character&#10;&#10;Description generated with high confidence">
            <a:extLst>
              <a:ext uri="{FF2B5EF4-FFF2-40B4-BE49-F238E27FC236}">
                <a16:creationId xmlns:a16="http://schemas.microsoft.com/office/drawing/2014/main" id="{E278AEB8-3448-42D9-BBD2-988BCBAD857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87950" y="1976041"/>
            <a:ext cx="796382" cy="1012543"/>
          </a:xfrm>
          <a:prstGeom prst="rect">
            <a:avLst/>
          </a:prstGeom>
        </p:spPr>
      </p:pic>
      <p:sp>
        <p:nvSpPr>
          <p:cNvPr id="12" name="Content Placeholder 2">
            <a:extLst>
              <a:ext uri="{FF2B5EF4-FFF2-40B4-BE49-F238E27FC236}">
                <a16:creationId xmlns:a16="http://schemas.microsoft.com/office/drawing/2014/main" id="{33FD263D-E310-433F-BBEE-85992F71F085}"/>
              </a:ext>
            </a:extLst>
          </p:cNvPr>
          <p:cNvSpPr>
            <a:spLocks noGrp="1"/>
          </p:cNvSpPr>
          <p:nvPr>
            <p:ph idx="1"/>
          </p:nvPr>
        </p:nvSpPr>
        <p:spPr>
          <a:xfrm>
            <a:off x="323528" y="3132203"/>
            <a:ext cx="1728887" cy="1440557"/>
          </a:xfrm>
        </p:spPr>
        <p:txBody>
          <a:bodyPr/>
          <a:lstStyle/>
          <a:p>
            <a:pPr marL="0" indent="0" algn="ctr">
              <a:buNone/>
            </a:pPr>
            <a:r>
              <a:rPr lang="en-US" sz="2000" dirty="0"/>
              <a:t>Set high standards</a:t>
            </a:r>
          </a:p>
          <a:p>
            <a:pPr algn="ctr"/>
            <a:endParaRPr lang="en-US" sz="2000" dirty="0"/>
          </a:p>
        </p:txBody>
      </p:sp>
    </p:spTree>
    <p:extLst>
      <p:ext uri="{BB962C8B-B14F-4D97-AF65-F5344CB8AC3E}">
        <p14:creationId xmlns:p14="http://schemas.microsoft.com/office/powerpoint/2010/main" val="3262304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20C67-82E6-44C3-BFD8-06E18A40A35D}"/>
              </a:ext>
            </a:extLst>
          </p:cNvPr>
          <p:cNvSpPr>
            <a:spLocks noGrp="1"/>
          </p:cNvSpPr>
          <p:nvPr>
            <p:ph type="title"/>
          </p:nvPr>
        </p:nvSpPr>
        <p:spPr>
          <a:xfrm>
            <a:off x="250825" y="123478"/>
            <a:ext cx="4895850" cy="857250"/>
          </a:xfrm>
        </p:spPr>
        <p:txBody>
          <a:bodyPr/>
          <a:lstStyle/>
          <a:p>
            <a:r>
              <a:rPr lang="en-GB" dirty="0"/>
              <a:t>Helpful information</a:t>
            </a:r>
          </a:p>
        </p:txBody>
      </p:sp>
      <p:pic>
        <p:nvPicPr>
          <p:cNvPr id="6" name="Picture 5">
            <a:extLst>
              <a:ext uri="{FF2B5EF4-FFF2-40B4-BE49-F238E27FC236}">
                <a16:creationId xmlns:a16="http://schemas.microsoft.com/office/drawing/2014/main" id="{CAA9BC47-7937-4658-AF9D-E1D33CC4D8A1}"/>
              </a:ext>
            </a:extLst>
          </p:cNvPr>
          <p:cNvPicPr>
            <a:picLocks noChangeAspect="1"/>
          </p:cNvPicPr>
          <p:nvPr/>
        </p:nvPicPr>
        <p:blipFill>
          <a:blip r:embed="rId2"/>
          <a:stretch>
            <a:fillRect/>
          </a:stretch>
        </p:blipFill>
        <p:spPr>
          <a:xfrm>
            <a:off x="827584" y="1275606"/>
            <a:ext cx="2658525" cy="3433222"/>
          </a:xfrm>
          <a:prstGeom prst="rect">
            <a:avLst/>
          </a:prstGeom>
        </p:spPr>
      </p:pic>
      <p:pic>
        <p:nvPicPr>
          <p:cNvPr id="7" name="Picture 6">
            <a:extLst>
              <a:ext uri="{FF2B5EF4-FFF2-40B4-BE49-F238E27FC236}">
                <a16:creationId xmlns:a16="http://schemas.microsoft.com/office/drawing/2014/main" id="{E5FF4B15-1D1F-4936-8C4A-7DEC0853D3BE}"/>
              </a:ext>
            </a:extLst>
          </p:cNvPr>
          <p:cNvPicPr>
            <a:picLocks noChangeAspect="1"/>
          </p:cNvPicPr>
          <p:nvPr/>
        </p:nvPicPr>
        <p:blipFill>
          <a:blip r:embed="rId3"/>
          <a:stretch>
            <a:fillRect/>
          </a:stretch>
        </p:blipFill>
        <p:spPr>
          <a:xfrm>
            <a:off x="4860032" y="1851670"/>
            <a:ext cx="3198192" cy="2758718"/>
          </a:xfrm>
          <a:prstGeom prst="rect">
            <a:avLst/>
          </a:prstGeom>
        </p:spPr>
      </p:pic>
      <p:pic>
        <p:nvPicPr>
          <p:cNvPr id="8" name="Picture 7">
            <a:extLst>
              <a:ext uri="{FF2B5EF4-FFF2-40B4-BE49-F238E27FC236}">
                <a16:creationId xmlns:a16="http://schemas.microsoft.com/office/drawing/2014/main" id="{32ABAC7F-2890-48FA-AF2D-CE4E95809A44}"/>
              </a:ext>
            </a:extLst>
          </p:cNvPr>
          <p:cNvPicPr>
            <a:picLocks noChangeAspect="1"/>
          </p:cNvPicPr>
          <p:nvPr/>
        </p:nvPicPr>
        <p:blipFill>
          <a:blip r:embed="rId4"/>
          <a:stretch>
            <a:fillRect/>
          </a:stretch>
        </p:blipFill>
        <p:spPr>
          <a:xfrm>
            <a:off x="4499992" y="1059582"/>
            <a:ext cx="1095686" cy="1108752"/>
          </a:xfrm>
          <a:prstGeom prst="rect">
            <a:avLst/>
          </a:prstGeom>
        </p:spPr>
      </p:pic>
    </p:spTree>
    <p:extLst>
      <p:ext uri="{BB962C8B-B14F-4D97-AF65-F5344CB8AC3E}">
        <p14:creationId xmlns:p14="http://schemas.microsoft.com/office/powerpoint/2010/main" val="742787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FD8BE-5DFD-4257-8C61-E71A3CBA3878}"/>
              </a:ext>
            </a:extLst>
          </p:cNvPr>
          <p:cNvSpPr>
            <a:spLocks noGrp="1"/>
          </p:cNvSpPr>
          <p:nvPr>
            <p:ph type="title"/>
          </p:nvPr>
        </p:nvSpPr>
        <p:spPr>
          <a:xfrm>
            <a:off x="250825" y="130324"/>
            <a:ext cx="4895850" cy="857250"/>
          </a:xfrm>
        </p:spPr>
        <p:txBody>
          <a:bodyPr/>
          <a:lstStyle/>
          <a:p>
            <a:r>
              <a:rPr lang="en-GB" dirty="0"/>
              <a:t>Consumer insight</a:t>
            </a:r>
          </a:p>
        </p:txBody>
      </p:sp>
      <p:sp>
        <p:nvSpPr>
          <p:cNvPr id="14" name="Content Placeholder 13">
            <a:extLst>
              <a:ext uri="{FF2B5EF4-FFF2-40B4-BE49-F238E27FC236}">
                <a16:creationId xmlns:a16="http://schemas.microsoft.com/office/drawing/2014/main" id="{8271ECC0-BD0A-4FAE-8CDD-5B83A6A72E06}"/>
              </a:ext>
            </a:extLst>
          </p:cNvPr>
          <p:cNvSpPr>
            <a:spLocks noGrp="1"/>
          </p:cNvSpPr>
          <p:nvPr>
            <p:ph idx="1"/>
          </p:nvPr>
        </p:nvSpPr>
        <p:spPr>
          <a:xfrm>
            <a:off x="250825" y="1419225"/>
            <a:ext cx="8642350" cy="1296541"/>
          </a:xfrm>
        </p:spPr>
        <p:txBody>
          <a:bodyPr/>
          <a:lstStyle/>
          <a:p>
            <a:r>
              <a:rPr lang="en-GB" dirty="0"/>
              <a:t>9 out of 10 people don’t use solicitor or barrister if have legal problem</a:t>
            </a:r>
          </a:p>
          <a:p>
            <a:r>
              <a:rPr lang="en-GB" dirty="0"/>
              <a:t>Reputation most important factor (79%) in choosing, followed by price (72%) and specialism (69%)</a:t>
            </a:r>
          </a:p>
          <a:p>
            <a:r>
              <a:rPr lang="en-GB" dirty="0"/>
              <a:t>Almost half (44%) who shop around find it difficult to compare providers</a:t>
            </a:r>
          </a:p>
        </p:txBody>
      </p:sp>
      <p:sp>
        <p:nvSpPr>
          <p:cNvPr id="4" name="Rectangle 3">
            <a:extLst>
              <a:ext uri="{FF2B5EF4-FFF2-40B4-BE49-F238E27FC236}">
                <a16:creationId xmlns:a16="http://schemas.microsoft.com/office/drawing/2014/main" id="{B3E2B888-CDD7-4A3C-AE7C-83B4053A4523}"/>
              </a:ext>
            </a:extLst>
          </p:cNvPr>
          <p:cNvSpPr/>
          <p:nvPr/>
        </p:nvSpPr>
        <p:spPr>
          <a:xfrm>
            <a:off x="5004048" y="4733017"/>
            <a:ext cx="4572000" cy="246221"/>
          </a:xfrm>
          <a:prstGeom prst="rect">
            <a:avLst/>
          </a:prstGeom>
        </p:spPr>
        <p:txBody>
          <a:bodyPr>
            <a:spAutoFit/>
          </a:bodyPr>
          <a:lstStyle/>
          <a:p>
            <a:pPr algn="l"/>
            <a:r>
              <a:rPr lang="en-GB" sz="1000" dirty="0"/>
              <a:t>*Figures from Legal Services Consumer Panel tracker survey</a:t>
            </a:r>
          </a:p>
        </p:txBody>
      </p:sp>
    </p:spTree>
    <p:extLst>
      <p:ext uri="{BB962C8B-B14F-4D97-AF65-F5344CB8AC3E}">
        <p14:creationId xmlns:p14="http://schemas.microsoft.com/office/powerpoint/2010/main" val="104933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8271ECC0-BD0A-4FAE-8CDD-5B83A6A72E06}"/>
              </a:ext>
            </a:extLst>
          </p:cNvPr>
          <p:cNvSpPr>
            <a:spLocks noGrp="1"/>
          </p:cNvSpPr>
          <p:nvPr>
            <p:ph idx="1"/>
          </p:nvPr>
        </p:nvSpPr>
        <p:spPr>
          <a:xfrm>
            <a:off x="250825" y="1419225"/>
            <a:ext cx="8642350" cy="2232645"/>
          </a:xfrm>
        </p:spPr>
        <p:txBody>
          <a:bodyPr/>
          <a:lstStyle/>
          <a:p>
            <a:r>
              <a:rPr lang="en-GB" dirty="0"/>
              <a:t>More likely to say find information easy to understand (81% vs 68%) </a:t>
            </a:r>
          </a:p>
          <a:p>
            <a:r>
              <a:rPr lang="en-GB" dirty="0"/>
              <a:t>More likely to say have a fair or great deal of choice (77% vs 64%) </a:t>
            </a:r>
          </a:p>
          <a:p>
            <a:r>
              <a:rPr lang="en-GB" dirty="0"/>
              <a:t>Less likely to shop around (25% vs 39%)</a:t>
            </a:r>
          </a:p>
        </p:txBody>
      </p:sp>
      <p:sp>
        <p:nvSpPr>
          <p:cNvPr id="2" name="Title 1">
            <a:extLst>
              <a:ext uri="{FF2B5EF4-FFF2-40B4-BE49-F238E27FC236}">
                <a16:creationId xmlns:a16="http://schemas.microsoft.com/office/drawing/2014/main" id="{FA0FD8BE-5DFD-4257-8C61-E71A3CBA3878}"/>
              </a:ext>
            </a:extLst>
          </p:cNvPr>
          <p:cNvSpPr>
            <a:spLocks noGrp="1"/>
          </p:cNvSpPr>
          <p:nvPr>
            <p:ph type="title"/>
          </p:nvPr>
        </p:nvSpPr>
        <p:spPr>
          <a:xfrm>
            <a:off x="250824" y="130324"/>
            <a:ext cx="5833343" cy="857250"/>
          </a:xfrm>
        </p:spPr>
        <p:txBody>
          <a:bodyPr/>
          <a:lstStyle/>
          <a:p>
            <a:r>
              <a:rPr lang="en-GB" dirty="0"/>
              <a:t>Older consumers</a:t>
            </a:r>
          </a:p>
        </p:txBody>
      </p:sp>
      <p:sp>
        <p:nvSpPr>
          <p:cNvPr id="3" name="TextBox 2">
            <a:extLst>
              <a:ext uri="{FF2B5EF4-FFF2-40B4-BE49-F238E27FC236}">
                <a16:creationId xmlns:a16="http://schemas.microsoft.com/office/drawing/2014/main" id="{BD5934A1-F4D3-4222-890F-6866F61AC0CC}"/>
              </a:ext>
            </a:extLst>
          </p:cNvPr>
          <p:cNvSpPr txBox="1"/>
          <p:nvPr/>
        </p:nvSpPr>
        <p:spPr>
          <a:xfrm>
            <a:off x="4585071" y="4443958"/>
            <a:ext cx="4308103" cy="577081"/>
          </a:xfrm>
          <a:prstGeom prst="rect">
            <a:avLst/>
          </a:prstGeom>
          <a:noFill/>
        </p:spPr>
        <p:txBody>
          <a:bodyPr wrap="square" rtlCol="0">
            <a:spAutoFit/>
          </a:bodyPr>
          <a:lstStyle/>
          <a:p>
            <a:pPr algn="l"/>
            <a:r>
              <a:rPr lang="en-GB" sz="800" dirty="0"/>
              <a:t>*</a:t>
            </a:r>
            <a:r>
              <a:rPr lang="en-GB" sz="1050" dirty="0"/>
              <a:t>All figures from 2019 Legal Services Consumer Panel tracker survey</a:t>
            </a:r>
          </a:p>
          <a:p>
            <a:pPr algn="l"/>
            <a:r>
              <a:rPr lang="en-GB" sz="1050" dirty="0"/>
              <a:t>**Older consumers defined as 55+; comparison with 18 – 34 year olds, apart from choice fact compared with 35 – 44 year olds.</a:t>
            </a:r>
          </a:p>
        </p:txBody>
      </p:sp>
    </p:spTree>
    <p:extLst>
      <p:ext uri="{BB962C8B-B14F-4D97-AF65-F5344CB8AC3E}">
        <p14:creationId xmlns:p14="http://schemas.microsoft.com/office/powerpoint/2010/main" val="3260700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CF13D-9F44-487D-947C-0883673CD057}"/>
              </a:ext>
            </a:extLst>
          </p:cNvPr>
          <p:cNvSpPr>
            <a:spLocks noGrp="1"/>
          </p:cNvSpPr>
          <p:nvPr>
            <p:ph type="title"/>
          </p:nvPr>
        </p:nvSpPr>
        <p:spPr>
          <a:xfrm>
            <a:off x="395536" y="130324"/>
            <a:ext cx="6841456" cy="857250"/>
          </a:xfrm>
        </p:spPr>
        <p:txBody>
          <a:bodyPr/>
          <a:lstStyle/>
          <a:p>
            <a:r>
              <a:rPr lang="en-GB" dirty="0"/>
              <a:t>Recent changes</a:t>
            </a:r>
          </a:p>
        </p:txBody>
      </p:sp>
      <p:grpSp>
        <p:nvGrpSpPr>
          <p:cNvPr id="6" name="Group 5">
            <a:extLst>
              <a:ext uri="{FF2B5EF4-FFF2-40B4-BE49-F238E27FC236}">
                <a16:creationId xmlns:a16="http://schemas.microsoft.com/office/drawing/2014/main" id="{3E037A02-E383-4CEE-B74F-A6954DC9E8D6}"/>
              </a:ext>
            </a:extLst>
          </p:cNvPr>
          <p:cNvGrpSpPr/>
          <p:nvPr/>
        </p:nvGrpSpPr>
        <p:grpSpPr>
          <a:xfrm>
            <a:off x="395536" y="3147814"/>
            <a:ext cx="4536504" cy="1538373"/>
            <a:chOff x="395536" y="3147814"/>
            <a:chExt cx="4536504" cy="1538373"/>
          </a:xfrm>
        </p:grpSpPr>
        <p:pic>
          <p:nvPicPr>
            <p:cNvPr id="11" name="Picture 10">
              <a:extLst>
                <a:ext uri="{FF2B5EF4-FFF2-40B4-BE49-F238E27FC236}">
                  <a16:creationId xmlns:a16="http://schemas.microsoft.com/office/drawing/2014/main" id="{98525CB6-07FB-45F8-BDFD-A13E85E534CC}"/>
                </a:ext>
              </a:extLst>
            </p:cNvPr>
            <p:cNvPicPr>
              <a:picLocks noChangeAspect="1"/>
            </p:cNvPicPr>
            <p:nvPr/>
          </p:nvPicPr>
          <p:blipFill rotWithShape="1">
            <a:blip r:embed="rId3"/>
            <a:srcRect l="25404" t="42601" r="58282" b="17791"/>
            <a:stretch/>
          </p:blipFill>
          <p:spPr>
            <a:xfrm>
              <a:off x="2679070" y="3147814"/>
              <a:ext cx="2252970" cy="1538373"/>
            </a:xfrm>
            <a:prstGeom prst="rect">
              <a:avLst/>
            </a:prstGeom>
          </p:spPr>
        </p:pic>
        <p:sp>
          <p:nvSpPr>
            <p:cNvPr id="20" name="TextBox 19">
              <a:extLst>
                <a:ext uri="{FF2B5EF4-FFF2-40B4-BE49-F238E27FC236}">
                  <a16:creationId xmlns:a16="http://schemas.microsoft.com/office/drawing/2014/main" id="{7952D20E-3DDA-4FD0-A121-D2D4D503E2F6}"/>
                </a:ext>
              </a:extLst>
            </p:cNvPr>
            <p:cNvSpPr txBox="1"/>
            <p:nvPr/>
          </p:nvSpPr>
          <p:spPr>
            <a:xfrm>
              <a:off x="395536" y="3563057"/>
              <a:ext cx="2321583" cy="707886"/>
            </a:xfrm>
            <a:prstGeom prst="rect">
              <a:avLst/>
            </a:prstGeom>
            <a:noFill/>
          </p:spPr>
          <p:txBody>
            <a:bodyPr wrap="square" rtlCol="0">
              <a:spAutoFit/>
            </a:bodyPr>
            <a:lstStyle/>
            <a:p>
              <a:r>
                <a:rPr lang="en-GB" sz="2000" dirty="0"/>
                <a:t>Solicitors working in new ways</a:t>
              </a:r>
            </a:p>
          </p:txBody>
        </p:sp>
      </p:grpSp>
      <p:sp>
        <p:nvSpPr>
          <p:cNvPr id="21" name="TextBox 20">
            <a:extLst>
              <a:ext uri="{FF2B5EF4-FFF2-40B4-BE49-F238E27FC236}">
                <a16:creationId xmlns:a16="http://schemas.microsoft.com/office/drawing/2014/main" id="{1DAE5A74-0B06-4AE4-9104-2088A55883C8}"/>
              </a:ext>
            </a:extLst>
          </p:cNvPr>
          <p:cNvSpPr txBox="1"/>
          <p:nvPr/>
        </p:nvSpPr>
        <p:spPr>
          <a:xfrm>
            <a:off x="6359049" y="1750725"/>
            <a:ext cx="2604568" cy="400110"/>
          </a:xfrm>
          <a:prstGeom prst="rect">
            <a:avLst/>
          </a:prstGeom>
          <a:noFill/>
        </p:spPr>
        <p:txBody>
          <a:bodyPr wrap="square" rtlCol="0">
            <a:spAutoFit/>
          </a:bodyPr>
          <a:lstStyle/>
          <a:p>
            <a:r>
              <a:rPr lang="en-GB" sz="2000" dirty="0"/>
              <a:t>Clickable logo</a:t>
            </a:r>
          </a:p>
        </p:txBody>
      </p:sp>
      <p:grpSp>
        <p:nvGrpSpPr>
          <p:cNvPr id="8" name="Group 7">
            <a:extLst>
              <a:ext uri="{FF2B5EF4-FFF2-40B4-BE49-F238E27FC236}">
                <a16:creationId xmlns:a16="http://schemas.microsoft.com/office/drawing/2014/main" id="{E4F629A6-70CC-4550-A007-C16978C0291C}"/>
              </a:ext>
            </a:extLst>
          </p:cNvPr>
          <p:cNvGrpSpPr/>
          <p:nvPr/>
        </p:nvGrpSpPr>
        <p:grpSpPr>
          <a:xfrm>
            <a:off x="467544" y="1419622"/>
            <a:ext cx="3770354" cy="1215554"/>
            <a:chOff x="525894" y="1419622"/>
            <a:chExt cx="3770354" cy="1215554"/>
          </a:xfrm>
        </p:grpSpPr>
        <p:pic>
          <p:nvPicPr>
            <p:cNvPr id="10" name="Picture 9">
              <a:extLst>
                <a:ext uri="{FF2B5EF4-FFF2-40B4-BE49-F238E27FC236}">
                  <a16:creationId xmlns:a16="http://schemas.microsoft.com/office/drawing/2014/main" id="{4A49E232-43E1-4A82-8DF7-3790E242D38F}"/>
                </a:ext>
              </a:extLst>
            </p:cNvPr>
            <p:cNvPicPr>
              <a:picLocks noChangeAspect="1"/>
            </p:cNvPicPr>
            <p:nvPr/>
          </p:nvPicPr>
          <p:blipFill rotWithShape="1">
            <a:blip r:embed="rId4"/>
            <a:srcRect l="16926" t="41174" r="72703" b="27859"/>
            <a:stretch/>
          </p:blipFill>
          <p:spPr>
            <a:xfrm>
              <a:off x="525894" y="1419622"/>
              <a:ext cx="1447367" cy="1215554"/>
            </a:xfrm>
            <a:prstGeom prst="rect">
              <a:avLst/>
            </a:prstGeom>
          </p:spPr>
        </p:pic>
        <p:sp>
          <p:nvSpPr>
            <p:cNvPr id="22" name="TextBox 21">
              <a:extLst>
                <a:ext uri="{FF2B5EF4-FFF2-40B4-BE49-F238E27FC236}">
                  <a16:creationId xmlns:a16="http://schemas.microsoft.com/office/drawing/2014/main" id="{286D38AE-2F62-4F4C-9DF1-B63065C4E1AC}"/>
                </a:ext>
              </a:extLst>
            </p:cNvPr>
            <p:cNvSpPr txBox="1"/>
            <p:nvPr/>
          </p:nvSpPr>
          <p:spPr>
            <a:xfrm>
              <a:off x="1691680" y="1596838"/>
              <a:ext cx="2604568" cy="1015663"/>
            </a:xfrm>
            <a:prstGeom prst="rect">
              <a:avLst/>
            </a:prstGeom>
            <a:noFill/>
          </p:spPr>
          <p:txBody>
            <a:bodyPr wrap="square" rtlCol="0">
              <a:spAutoFit/>
            </a:bodyPr>
            <a:lstStyle/>
            <a:p>
              <a:r>
                <a:rPr lang="en-GB" sz="2000" dirty="0"/>
                <a:t>Clear information – price, service and </a:t>
              </a:r>
            </a:p>
            <a:p>
              <a:r>
                <a:rPr lang="en-GB" sz="2000" dirty="0"/>
                <a:t>Solicitors Register</a:t>
              </a:r>
            </a:p>
          </p:txBody>
        </p:sp>
      </p:grpSp>
      <p:pic>
        <p:nvPicPr>
          <p:cNvPr id="23" name="Picture 22">
            <a:extLst>
              <a:ext uri="{FF2B5EF4-FFF2-40B4-BE49-F238E27FC236}">
                <a16:creationId xmlns:a16="http://schemas.microsoft.com/office/drawing/2014/main" id="{091C9F7B-E5D3-4F58-96C9-8CCA7DA42FC6}"/>
              </a:ext>
            </a:extLst>
          </p:cNvPr>
          <p:cNvPicPr>
            <a:picLocks noChangeAspect="1"/>
          </p:cNvPicPr>
          <p:nvPr/>
        </p:nvPicPr>
        <p:blipFill>
          <a:blip r:embed="rId5"/>
          <a:stretch>
            <a:fillRect/>
          </a:stretch>
        </p:blipFill>
        <p:spPr>
          <a:xfrm>
            <a:off x="4880705" y="1507143"/>
            <a:ext cx="1757937" cy="1040511"/>
          </a:xfrm>
          <a:prstGeom prst="rect">
            <a:avLst/>
          </a:prstGeom>
        </p:spPr>
      </p:pic>
      <p:sp>
        <p:nvSpPr>
          <p:cNvPr id="24" name="TextBox 23">
            <a:extLst>
              <a:ext uri="{FF2B5EF4-FFF2-40B4-BE49-F238E27FC236}">
                <a16:creationId xmlns:a16="http://schemas.microsoft.com/office/drawing/2014/main" id="{5C66030E-CA19-4C9F-B61E-FC8F6C4C1681}"/>
              </a:ext>
            </a:extLst>
          </p:cNvPr>
          <p:cNvSpPr txBox="1"/>
          <p:nvPr/>
        </p:nvSpPr>
        <p:spPr>
          <a:xfrm>
            <a:off x="4894242" y="3566375"/>
            <a:ext cx="2321583" cy="707886"/>
          </a:xfrm>
          <a:prstGeom prst="rect">
            <a:avLst/>
          </a:prstGeom>
          <a:noFill/>
        </p:spPr>
        <p:txBody>
          <a:bodyPr wrap="square" rtlCol="0">
            <a:spAutoFit/>
          </a:bodyPr>
          <a:lstStyle/>
          <a:p>
            <a:r>
              <a:rPr lang="en-GB" sz="2000" dirty="0"/>
              <a:t>Legal Access Challenge</a:t>
            </a:r>
          </a:p>
        </p:txBody>
      </p:sp>
      <p:pic>
        <p:nvPicPr>
          <p:cNvPr id="9" name="Graphic 8" descr="Lightbulb and gear">
            <a:extLst>
              <a:ext uri="{FF2B5EF4-FFF2-40B4-BE49-F238E27FC236}">
                <a16:creationId xmlns:a16="http://schemas.microsoft.com/office/drawing/2014/main" id="{94B1FF27-DF63-4852-B725-3CCDBB7539A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6503" y="3186108"/>
            <a:ext cx="1263029" cy="1263029"/>
          </a:xfrm>
          <a:prstGeom prst="rect">
            <a:avLst/>
          </a:prstGeom>
        </p:spPr>
      </p:pic>
      <p:pic>
        <p:nvPicPr>
          <p:cNvPr id="14" name="Graphic 13" descr="Cycle with people">
            <a:extLst>
              <a:ext uri="{FF2B5EF4-FFF2-40B4-BE49-F238E27FC236}">
                <a16:creationId xmlns:a16="http://schemas.microsoft.com/office/drawing/2014/main" id="{ED335DD0-BDDF-46A7-BBFE-11DECC9C38B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888964" y="2898282"/>
            <a:ext cx="914400" cy="914400"/>
          </a:xfrm>
          <a:prstGeom prst="rect">
            <a:avLst/>
          </a:prstGeom>
        </p:spPr>
      </p:pic>
    </p:spTree>
    <p:extLst>
      <p:ext uri="{BB962C8B-B14F-4D97-AF65-F5344CB8AC3E}">
        <p14:creationId xmlns:p14="http://schemas.microsoft.com/office/powerpoint/2010/main" val="24708901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2">
            <a:extLst>
              <a:ext uri="{FF2B5EF4-FFF2-40B4-BE49-F238E27FC236}">
                <a16:creationId xmlns:a16="http://schemas.microsoft.com/office/drawing/2014/main" id="{CEC75E3B-93FC-4574-839E-72E02E8236E3}"/>
              </a:ext>
            </a:extLst>
          </p:cNvPr>
          <p:cNvSpPr>
            <a:spLocks noGrp="1" noChangeArrowheads="1"/>
          </p:cNvSpPr>
          <p:nvPr>
            <p:ph type="title"/>
          </p:nvPr>
        </p:nvSpPr>
        <p:spPr>
          <a:xfrm>
            <a:off x="0" y="2355726"/>
            <a:ext cx="9144000" cy="857250"/>
          </a:xfrm>
        </p:spPr>
        <p:txBody>
          <a:bodyPr/>
          <a:lstStyle/>
          <a:p>
            <a:pPr algn="ctr" eaLnBrk="1" hangingPunct="1"/>
            <a:r>
              <a:rPr lang="en-GB" dirty="0">
                <a:solidFill>
                  <a:schemeClr val="tx1"/>
                </a:solidFill>
                <a:ea typeface="ＭＳ Ｐゴシック" pitchFamily="34" charset="-128"/>
              </a:rPr>
              <a:t>Q and A and </a:t>
            </a:r>
            <a:br>
              <a:rPr lang="en-GB" dirty="0">
                <a:solidFill>
                  <a:schemeClr val="tx1"/>
                </a:solidFill>
                <a:ea typeface="ＭＳ Ｐゴシック" pitchFamily="34" charset="-128"/>
              </a:rPr>
            </a:br>
            <a:r>
              <a:rPr lang="en-GB" dirty="0">
                <a:solidFill>
                  <a:schemeClr val="tx1"/>
                </a:solidFill>
                <a:ea typeface="ＭＳ Ｐゴシック" pitchFamily="34" charset="-128"/>
              </a:rPr>
              <a:t>understanding your views</a:t>
            </a:r>
          </a:p>
        </p:txBody>
      </p:sp>
    </p:spTree>
    <p:extLst>
      <p:ext uri="{BB962C8B-B14F-4D97-AF65-F5344CB8AC3E}">
        <p14:creationId xmlns:p14="http://schemas.microsoft.com/office/powerpoint/2010/main" val="1805818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90950" y="51470"/>
            <a:ext cx="8229600" cy="857250"/>
          </a:xfrm>
        </p:spPr>
        <p:txBody>
          <a:bodyPr/>
          <a:lstStyle/>
          <a:p>
            <a:pPr algn="l"/>
            <a:r>
              <a:rPr lang="en-GB" sz="3200" dirty="0">
                <a:solidFill>
                  <a:schemeClr val="bg1"/>
                </a:solidFill>
                <a:latin typeface="Arial" pitchFamily="34" charset="0"/>
                <a:cs typeface="Arial" pitchFamily="34" charset="0"/>
              </a:rPr>
              <a:t>Corporate Strategy</a:t>
            </a:r>
          </a:p>
        </p:txBody>
      </p:sp>
      <p:sp>
        <p:nvSpPr>
          <p:cNvPr id="3" name="Rectangle 2">
            <a:extLst>
              <a:ext uri="{FF2B5EF4-FFF2-40B4-BE49-F238E27FC236}">
                <a16:creationId xmlns:a16="http://schemas.microsoft.com/office/drawing/2014/main" id="{B348B98A-4B83-445C-AAEC-BF53B1D3A7B2}"/>
              </a:ext>
            </a:extLst>
          </p:cNvPr>
          <p:cNvSpPr/>
          <p:nvPr/>
        </p:nvSpPr>
        <p:spPr>
          <a:xfrm>
            <a:off x="106324" y="2739507"/>
            <a:ext cx="2954152" cy="1385700"/>
          </a:xfrm>
          <a:prstGeom prst="rect">
            <a:avLst/>
          </a:prstGeom>
        </p:spPr>
        <p:txBody>
          <a:bodyPr wrap="square">
            <a:spAutoFit/>
          </a:bodyPr>
          <a:lstStyle/>
          <a:p>
            <a:pPr>
              <a:lnSpc>
                <a:spcPct val="107000"/>
              </a:lnSpc>
              <a:spcAft>
                <a:spcPts val="800"/>
              </a:spcAft>
            </a:pPr>
            <a:r>
              <a:rPr lang="en-US" sz="2000" dirty="0">
                <a:solidFill>
                  <a:srgbClr val="000000"/>
                </a:solidFill>
                <a:latin typeface="Arial" panose="020B0604020202020204" pitchFamily="34" charset="0"/>
                <a:ea typeface="Calibri" panose="020F0502020204030204" pitchFamily="34" charset="0"/>
              </a:rPr>
              <a:t>Embedding high standards for </a:t>
            </a:r>
            <a:br>
              <a:rPr lang="en-US" sz="2000" dirty="0">
                <a:solidFill>
                  <a:srgbClr val="000000"/>
                </a:solidFill>
                <a:latin typeface="Arial" panose="020B0604020202020204" pitchFamily="34" charset="0"/>
                <a:ea typeface="Calibri" panose="020F0502020204030204" pitchFamily="34" charset="0"/>
              </a:rPr>
            </a:br>
            <a:r>
              <a:rPr lang="en-US" sz="2000" dirty="0">
                <a:solidFill>
                  <a:srgbClr val="000000"/>
                </a:solidFill>
                <a:latin typeface="Arial" panose="020B0604020202020204" pitchFamily="34" charset="0"/>
                <a:ea typeface="Calibri" panose="020F0502020204030204" pitchFamily="34" charset="0"/>
              </a:rPr>
              <a:t>ourselves and the profession</a:t>
            </a:r>
            <a:endParaRPr lang="en-GB" sz="2000" dirty="0">
              <a:latin typeface="Arial" panose="020B0604020202020204" pitchFamily="34" charset="0"/>
              <a:ea typeface="Calibri" panose="020F0502020204030204" pitchFamily="34" charset="0"/>
            </a:endParaRPr>
          </a:p>
        </p:txBody>
      </p:sp>
      <p:sp>
        <p:nvSpPr>
          <p:cNvPr id="15" name="Rectangle 14">
            <a:extLst>
              <a:ext uri="{FF2B5EF4-FFF2-40B4-BE49-F238E27FC236}">
                <a16:creationId xmlns:a16="http://schemas.microsoft.com/office/drawing/2014/main" id="{24D7807D-19D9-4509-9744-85395A1FAB2A}"/>
              </a:ext>
            </a:extLst>
          </p:cNvPr>
          <p:cNvSpPr/>
          <p:nvPr/>
        </p:nvSpPr>
        <p:spPr>
          <a:xfrm>
            <a:off x="3092092" y="2711518"/>
            <a:ext cx="2747100" cy="707886"/>
          </a:xfrm>
          <a:prstGeom prst="rect">
            <a:avLst/>
          </a:prstGeom>
        </p:spPr>
        <p:txBody>
          <a:bodyPr wrap="square">
            <a:spAutoFit/>
          </a:bodyPr>
          <a:lstStyle/>
          <a:p>
            <a:pPr>
              <a:spcAft>
                <a:spcPts val="0"/>
              </a:spcAft>
            </a:pPr>
            <a:r>
              <a:rPr lang="en-GB" sz="2000" dirty="0"/>
              <a:t>Technology and innovation</a:t>
            </a:r>
            <a:endParaRPr lang="en-GB" sz="2000" dirty="0">
              <a:latin typeface="Arial" panose="020B0604020202020204" pitchFamily="34" charset="0"/>
              <a:ea typeface="Calibri" panose="020F0502020204030204" pitchFamily="34" charset="0"/>
            </a:endParaRPr>
          </a:p>
        </p:txBody>
      </p:sp>
      <p:sp>
        <p:nvSpPr>
          <p:cNvPr id="24" name="Rectangle 23">
            <a:extLst>
              <a:ext uri="{FF2B5EF4-FFF2-40B4-BE49-F238E27FC236}">
                <a16:creationId xmlns:a16="http://schemas.microsoft.com/office/drawing/2014/main" id="{2AD8F9A2-B52B-4CAD-8538-653424691AF8}"/>
              </a:ext>
            </a:extLst>
          </p:cNvPr>
          <p:cNvSpPr/>
          <p:nvPr/>
        </p:nvSpPr>
        <p:spPr>
          <a:xfrm>
            <a:off x="5997947" y="2724530"/>
            <a:ext cx="2745738" cy="1015663"/>
          </a:xfrm>
          <a:prstGeom prst="rect">
            <a:avLst/>
          </a:prstGeom>
        </p:spPr>
        <p:txBody>
          <a:bodyPr wrap="square">
            <a:spAutoFit/>
          </a:bodyPr>
          <a:lstStyle/>
          <a:p>
            <a:pPr>
              <a:spcAft>
                <a:spcPts val="0"/>
              </a:spcAft>
            </a:pPr>
            <a:r>
              <a:rPr lang="en-US" sz="2000" dirty="0"/>
              <a:t>Anticipating and responding to </a:t>
            </a:r>
            <a:br>
              <a:rPr lang="en-US" sz="2000" dirty="0"/>
            </a:br>
            <a:r>
              <a:rPr lang="en-US" sz="2000" dirty="0"/>
              <a:t>change</a:t>
            </a:r>
            <a:endParaRPr lang="en-GB" sz="2000" dirty="0">
              <a:latin typeface="Arial" panose="020B0604020202020204" pitchFamily="34" charset="0"/>
              <a:ea typeface="Calibri" panose="020F0502020204030204" pitchFamily="34" charset="0"/>
            </a:endParaRPr>
          </a:p>
        </p:txBody>
      </p:sp>
      <p:pic>
        <p:nvPicPr>
          <p:cNvPr id="12" name="Graphic 11" descr="Lightbulb and gear">
            <a:extLst>
              <a:ext uri="{FF2B5EF4-FFF2-40B4-BE49-F238E27FC236}">
                <a16:creationId xmlns:a16="http://schemas.microsoft.com/office/drawing/2014/main" id="{9D093E79-6385-4DCB-94E2-106C9E3C51F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79168" y="1789755"/>
            <a:ext cx="828992" cy="828992"/>
          </a:xfrm>
          <a:prstGeom prst="rect">
            <a:avLst/>
          </a:prstGeom>
        </p:spPr>
      </p:pic>
      <p:pic>
        <p:nvPicPr>
          <p:cNvPr id="16" name="Graphic 15" descr="World">
            <a:extLst>
              <a:ext uri="{FF2B5EF4-FFF2-40B4-BE49-F238E27FC236}">
                <a16:creationId xmlns:a16="http://schemas.microsoft.com/office/drawing/2014/main" id="{5CC2DC21-6123-4334-B164-C4B8E5AF97D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636648" y="1781606"/>
            <a:ext cx="828992" cy="828992"/>
          </a:xfrm>
          <a:prstGeom prst="rect">
            <a:avLst/>
          </a:prstGeom>
        </p:spPr>
      </p:pic>
      <p:pic>
        <p:nvPicPr>
          <p:cNvPr id="4" name="Graphic 3" descr="Upward trend">
            <a:extLst>
              <a:ext uri="{FF2B5EF4-FFF2-40B4-BE49-F238E27FC236}">
                <a16:creationId xmlns:a16="http://schemas.microsoft.com/office/drawing/2014/main" id="{7D20F267-BDDE-46D4-8CE9-EE4A4DA2F92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0065" y="1751793"/>
            <a:ext cx="866954" cy="866954"/>
          </a:xfrm>
          <a:prstGeom prst="rect">
            <a:avLst/>
          </a:prstGeom>
        </p:spPr>
      </p:pic>
      <p:pic>
        <p:nvPicPr>
          <p:cNvPr id="8" name="Graphic 7" descr="Transfer">
            <a:extLst>
              <a:ext uri="{FF2B5EF4-FFF2-40B4-BE49-F238E27FC236}">
                <a16:creationId xmlns:a16="http://schemas.microsoft.com/office/drawing/2014/main" id="{C4E0BAED-51B6-4DBF-BA88-7A4214704DE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401906" y="1777269"/>
            <a:ext cx="755203" cy="755203"/>
          </a:xfrm>
          <a:prstGeom prst="rect">
            <a:avLst/>
          </a:prstGeom>
        </p:spPr>
      </p:pic>
      <p:pic>
        <p:nvPicPr>
          <p:cNvPr id="10" name="Graphic 9" descr="Marketing">
            <a:extLst>
              <a:ext uri="{FF2B5EF4-FFF2-40B4-BE49-F238E27FC236}">
                <a16:creationId xmlns:a16="http://schemas.microsoft.com/office/drawing/2014/main" id="{E09E720F-30A7-4A2A-8E4B-7C51000332A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629142" y="1751793"/>
            <a:ext cx="755202" cy="755202"/>
          </a:xfrm>
          <a:prstGeom prst="rect">
            <a:avLst/>
          </a:prstGeom>
        </p:spPr>
      </p:pic>
      <p:pic>
        <p:nvPicPr>
          <p:cNvPr id="17" name="Graphic 16" descr="Meeting">
            <a:extLst>
              <a:ext uri="{FF2B5EF4-FFF2-40B4-BE49-F238E27FC236}">
                <a16:creationId xmlns:a16="http://schemas.microsoft.com/office/drawing/2014/main" id="{51A85846-59C5-4EF2-9FAA-1AD2F9294298}"/>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536030" y="1751793"/>
            <a:ext cx="866954" cy="866954"/>
          </a:xfrm>
          <a:prstGeom prst="rect">
            <a:avLst/>
          </a:prstGeom>
        </p:spPr>
      </p:pic>
    </p:spTree>
    <p:extLst>
      <p:ext uri="{BB962C8B-B14F-4D97-AF65-F5344CB8AC3E}">
        <p14:creationId xmlns:p14="http://schemas.microsoft.com/office/powerpoint/2010/main" val="91289561"/>
      </p:ext>
    </p:extLst>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8B5FD6189B35E45A52473BCEB7E328A" ma:contentTypeVersion="8" ma:contentTypeDescription="Create a new document." ma:contentTypeScope="" ma:versionID="e9a7d83706cb90cae81334155c02a107">
  <xsd:schema xmlns:xsd="http://www.w3.org/2001/XMLSchema" xmlns:xs="http://www.w3.org/2001/XMLSchema" xmlns:p="http://schemas.microsoft.com/office/2006/metadata/properties" xmlns:ns3="034f807c-094b-4332-935f-00b24bf8c526" targetNamespace="http://schemas.microsoft.com/office/2006/metadata/properties" ma:root="true" ma:fieldsID="bd54dc77fffb33654b5450e4a797a530" ns3:_="">
    <xsd:import namespace="034f807c-094b-4332-935f-00b24bf8c526"/>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Location" minOccurs="0"/>
                <xsd:element ref="ns3:MediaServiceAutoTags" minOccurs="0"/>
                <xsd:element ref="ns3:MediaServiceEventHashCode" minOccurs="0"/>
                <xsd:element ref="ns3:MediaServiceGenerationTime"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34f807c-094b-4332-935f-00b24bf8c526"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Location" ma:index="11" nillable="true" ma:displayName="MediaServiceLocation" ma:description="" ma:internalName="MediaServiceLocation" ma:readOnly="true">
      <xsd:simpleType>
        <xsd:restriction base="dms:Text"/>
      </xsd:simpleType>
    </xsd:element>
    <xsd:element name="MediaServiceAutoTags" ma:index="12" nillable="true" ma:displayName="MediaServiceAutoTags" ma:description="" ma:internalName="MediaServiceAutoTags"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BDB512-E297-41E0-B911-AD881374A5B8}">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3F12592-1CA0-457E-A9CF-BF05382E70E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34f807c-094b-4332-935f-00b24bf8c5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26775FB-950E-44AB-A45A-7345D9C4815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3827</TotalTime>
  <Words>316</Words>
  <Application>Microsoft Office PowerPoint</Application>
  <PresentationFormat>On-screen Show (16:9)</PresentationFormat>
  <Paragraphs>54</Paragraphs>
  <Slides>10</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Default Design</vt:lpstr>
      <vt:lpstr>PowerPoint Presentation</vt:lpstr>
      <vt:lpstr>We regulate…</vt:lpstr>
      <vt:lpstr>What we do</vt:lpstr>
      <vt:lpstr>Helpful information</vt:lpstr>
      <vt:lpstr>Consumer insight</vt:lpstr>
      <vt:lpstr>Older consumers</vt:lpstr>
      <vt:lpstr>Recent changes</vt:lpstr>
      <vt:lpstr>Q and A and  understanding your views</vt:lpstr>
      <vt:lpstr>Corporate Strategy</vt:lpstr>
      <vt:lpstr>Breakout discussion</vt:lpstr>
    </vt:vector>
  </TitlesOfParts>
  <Company>LAW SOCIETY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Leahair</dc:creator>
  <cp:lastModifiedBy>Benedict Fisher</cp:lastModifiedBy>
  <cp:revision>215</cp:revision>
  <cp:lastPrinted>2018-11-30T13:03:18Z</cp:lastPrinted>
  <dcterms:created xsi:type="dcterms:W3CDTF">2002-05-21T16:15:24Z</dcterms:created>
  <dcterms:modified xsi:type="dcterms:W3CDTF">2020-01-20T17:18:54Z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0x01010068B5FD6189B35E45A52473BCEB7E328A</vt:lpwstr>
  </property>
</Properties>
</file>