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74" r:id="rId2"/>
    <p:sldId id="258" r:id="rId3"/>
    <p:sldId id="257" r:id="rId4"/>
    <p:sldId id="260" r:id="rId5"/>
    <p:sldId id="259" r:id="rId6"/>
    <p:sldId id="275" r:id="rId7"/>
    <p:sldId id="261" r:id="rId8"/>
    <p:sldId id="262" r:id="rId9"/>
    <p:sldId id="263" r:id="rId10"/>
    <p:sldId id="27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94604" autoAdjust="0"/>
  </p:normalViewPr>
  <p:slideViewPr>
    <p:cSldViewPr>
      <p:cViewPr>
        <p:scale>
          <a:sx n="100" d="100"/>
          <a:sy n="100" d="100"/>
        </p:scale>
        <p:origin x="-219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A581F-64FC-403F-8F54-E430349D5B86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B4A01-0071-4FA0-AFA7-AE15C4218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92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4A01-0071-4FA0-AFA7-AE15C421839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04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0663-7613-49B4-98C2-54D2AFB98DD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2AF3-E455-44B4-8B36-E96034AB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21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0663-7613-49B4-98C2-54D2AFB98DD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2AF3-E455-44B4-8B36-E96034AB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91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0663-7613-49B4-98C2-54D2AFB98DD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2AF3-E455-44B4-8B36-E96034AB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23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0663-7613-49B4-98C2-54D2AFB98DD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2AF3-E455-44B4-8B36-E96034AB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5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0663-7613-49B4-98C2-54D2AFB98DD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2AF3-E455-44B4-8B36-E96034AB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0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0663-7613-49B4-98C2-54D2AFB98DD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2AF3-E455-44B4-8B36-E96034AB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03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0663-7613-49B4-98C2-54D2AFB98DD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2AF3-E455-44B4-8B36-E96034AB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94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0663-7613-49B4-98C2-54D2AFB98DD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2AF3-E455-44B4-8B36-E96034AB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94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0663-7613-49B4-98C2-54D2AFB98DD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2AF3-E455-44B4-8B36-E96034AB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57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0663-7613-49B4-98C2-54D2AFB98DD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2AF3-E455-44B4-8B36-E96034AB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3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0663-7613-49B4-98C2-54D2AFB98DD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2AF3-E455-44B4-8B36-E96034AB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17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F0663-7613-49B4-98C2-54D2AFB98DD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82AF3-E455-44B4-8B36-E96034AB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78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2754" y="1595120"/>
            <a:ext cx="63367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	</a:t>
            </a:r>
            <a:r>
              <a:rPr lang="en-GB" sz="6000" b="1" dirty="0" smtClean="0">
                <a:solidFill>
                  <a:schemeClr val="bg1"/>
                </a:solidFill>
              </a:rPr>
              <a:t>Why walk?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0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1595120"/>
            <a:ext cx="66017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	</a:t>
            </a:r>
            <a:r>
              <a:rPr lang="en-GB" sz="6000" b="1" dirty="0" smtClean="0">
                <a:solidFill>
                  <a:schemeClr val="bg1"/>
                </a:solidFill>
              </a:rPr>
              <a:t>Setting up a health walk scheme</a:t>
            </a:r>
            <a:endParaRPr lang="en-GB" sz="6600" b="1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3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2D050"/>
                </a:solidFill>
              </a:rPr>
              <a:t>Square Mile Health Walks</a:t>
            </a:r>
            <a:endParaRPr lang="en-GB" dirty="0">
              <a:solidFill>
                <a:srgbClr val="92D050"/>
              </a:solidFill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09" y="1600200"/>
            <a:ext cx="6490781" cy="4525963"/>
          </a:xfrm>
        </p:spPr>
      </p:pic>
    </p:spTree>
    <p:extLst>
      <p:ext uri="{BB962C8B-B14F-4D97-AF65-F5344CB8AC3E}">
        <p14:creationId xmlns:p14="http://schemas.microsoft.com/office/powerpoint/2010/main" val="38623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92D050"/>
                </a:solidFill>
              </a:rPr>
              <a:t>Setting up a health walk scheme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Started with 4 volunteers</a:t>
            </a:r>
          </a:p>
          <a:p>
            <a:pPr>
              <a:lnSpc>
                <a:spcPct val="150000"/>
              </a:lnSpc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Training – </a:t>
            </a:r>
          </a:p>
          <a:p>
            <a:pPr lvl="1">
              <a:lnSpc>
                <a:spcPct val="150000"/>
              </a:lnSpc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1 day free training from </a:t>
            </a:r>
            <a:r>
              <a:rPr lang="en-GB" sz="3000" dirty="0" err="1" smtClean="0">
                <a:solidFill>
                  <a:schemeClr val="accent5">
                    <a:lumMod val="75000"/>
                  </a:schemeClr>
                </a:solidFill>
              </a:rPr>
              <a:t>WfH</a:t>
            </a:r>
            <a:endParaRPr lang="en-GB" sz="3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Route planning</a:t>
            </a:r>
          </a:p>
          <a:p>
            <a:pPr lvl="1">
              <a:lnSpc>
                <a:spcPct val="150000"/>
              </a:lnSpc>
            </a:pPr>
            <a:r>
              <a:rPr lang="en-GB" sz="3000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isk assessment</a:t>
            </a:r>
          </a:p>
          <a:p>
            <a:pPr lvl="1">
              <a:lnSpc>
                <a:spcPct val="150000"/>
              </a:lnSpc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Supporting walkers with a range of needs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GB" sz="3000" dirty="0" smtClean="0"/>
          </a:p>
          <a:p>
            <a:pPr>
              <a:lnSpc>
                <a:spcPct val="150000"/>
              </a:lnSpc>
            </a:pPr>
            <a:endParaRPr lang="en-GB" sz="3000" dirty="0" smtClean="0"/>
          </a:p>
          <a:p>
            <a:endParaRPr lang="en-GB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20820"/>
            <a:ext cx="2643758" cy="3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92D050"/>
                </a:solidFill>
              </a:rPr>
              <a:t>Setting up a health walk scheme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Started with 2 walks a month</a:t>
            </a:r>
          </a:p>
          <a:p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Promoted via word of mouth</a:t>
            </a:r>
          </a:p>
          <a:p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Link with local leisure  centre ‘Young at Heart’ programme</a:t>
            </a:r>
          </a:p>
          <a:p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Leaflets in GP surgeries, libraries, advice centres</a:t>
            </a:r>
          </a:p>
          <a:p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Walk leaders capitalised on local knowledge and enthusiasm for London’s history to devise varied and interesting routes</a:t>
            </a:r>
            <a:endParaRPr lang="en-GB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169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357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06" y="1600200"/>
            <a:ext cx="7504187" cy="4525963"/>
          </a:xfrm>
        </p:spPr>
      </p:pic>
    </p:spTree>
    <p:extLst>
      <p:ext uri="{BB962C8B-B14F-4D97-AF65-F5344CB8AC3E}">
        <p14:creationId xmlns:p14="http://schemas.microsoft.com/office/powerpoint/2010/main" val="21394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2D050"/>
                </a:solidFill>
              </a:rPr>
              <a:t>Where we are now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4 walks a month</a:t>
            </a:r>
          </a:p>
          <a:p>
            <a:pPr>
              <a:lnSpc>
                <a:spcPct val="150000"/>
              </a:lnSpc>
            </a:pPr>
            <a:r>
              <a:rPr lang="en-GB" sz="3000" dirty="0">
                <a:solidFill>
                  <a:schemeClr val="accent5">
                    <a:lumMod val="75000"/>
                  </a:schemeClr>
                </a:solidFill>
              </a:rPr>
              <a:t>9</a:t>
            </a: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 walk leaders </a:t>
            </a:r>
          </a:p>
          <a:p>
            <a:pPr>
              <a:lnSpc>
                <a:spcPct val="150000"/>
              </a:lnSpc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Over 120 walkers on database</a:t>
            </a:r>
          </a:p>
          <a:p>
            <a:pPr>
              <a:lnSpc>
                <a:spcPct val="150000"/>
              </a:lnSpc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3 levels of walk for differing abilities</a:t>
            </a:r>
          </a:p>
          <a:p>
            <a:pPr>
              <a:lnSpc>
                <a:spcPct val="150000"/>
              </a:lnSpc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Link with local hospital – </a:t>
            </a:r>
            <a:r>
              <a:rPr lang="en-GB" sz="3000" dirty="0" err="1" smtClean="0">
                <a:solidFill>
                  <a:schemeClr val="accent5">
                    <a:lumMod val="75000"/>
                  </a:schemeClr>
                </a:solidFill>
              </a:rPr>
              <a:t>Barts</a:t>
            </a:r>
            <a:endParaRPr lang="en-GB" sz="3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6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Many firm friendships formed</a:t>
            </a:r>
          </a:p>
          <a:p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People linked into other activities</a:t>
            </a:r>
          </a:p>
          <a:p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Engagement data to support funding bids</a:t>
            </a:r>
          </a:p>
          <a:p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Happy, healthy walkers </a:t>
            </a: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77" y="3284984"/>
            <a:ext cx="3988395" cy="304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2D050"/>
                </a:solidFill>
              </a:rPr>
              <a:t>Why walk?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Walking is free 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Almost anyone can do it 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You don’t need any special equipment or training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It’s easy to make walking accessible to people with a wide range of disabilities, including wheelchair accessible walks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763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2D050"/>
                </a:solidFill>
              </a:rPr>
              <a:t>Why walk?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85000" lnSpcReduction="20000"/>
          </a:bodyPr>
          <a:lstStyle/>
          <a:p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Less than 10% of adults achieve the 150 minutes of physical activity per week recommended by Public Health England</a:t>
            </a:r>
          </a:p>
          <a:p>
            <a:endParaRPr lang="en-GB" sz="3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Physical inactivity is the principle cause of a huge number of common health conditions.</a:t>
            </a:r>
          </a:p>
          <a:p>
            <a:pPr marL="0" indent="0">
              <a:buNone/>
            </a:pPr>
            <a:endParaRPr lang="en-GB" sz="3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Research reveals that being inactive:</a:t>
            </a:r>
          </a:p>
          <a:p>
            <a:pPr marL="0" indent="0">
              <a:buNone/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	- increases your chances of developing cancer, heart disease or having a stroke by 25-30%</a:t>
            </a:r>
          </a:p>
          <a:p>
            <a:pPr marL="0" indent="0">
              <a:buNone/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	- can take three to five years off your life</a:t>
            </a:r>
            <a:endParaRPr lang="en-GB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2D050"/>
                </a:solidFill>
              </a:rPr>
              <a:t>Why walk?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Walking regularly also </a:t>
            </a:r>
            <a:endParaRPr lang="en-GB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improves flexibility, muscle strength, and stamina</a:t>
            </a:r>
          </a:p>
          <a:p>
            <a:pPr lvl="1"/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Aids recovery from cancer, stroke, hip and knee surgery</a:t>
            </a:r>
          </a:p>
          <a:p>
            <a:pPr lvl="1"/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Helps people to live better with long term conditions</a:t>
            </a:r>
          </a:p>
        </p:txBody>
      </p:sp>
    </p:spTree>
    <p:extLst>
      <p:ext uri="{BB962C8B-B14F-4D97-AF65-F5344CB8AC3E}">
        <p14:creationId xmlns:p14="http://schemas.microsoft.com/office/powerpoint/2010/main" val="23079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92D050"/>
                </a:solidFill>
              </a:rPr>
              <a:t>On top of all this, walking is great for mental health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3000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hysical activity and fresh air promote positive mental wellbeing and can help prevent onset of dementia</a:t>
            </a:r>
          </a:p>
          <a:p>
            <a:pPr>
              <a:lnSpc>
                <a:spcPct val="150000"/>
              </a:lnSpc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Group walks are fun and sociable</a:t>
            </a:r>
          </a:p>
          <a:p>
            <a:pPr>
              <a:lnSpc>
                <a:spcPct val="150000"/>
              </a:lnSpc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Regular led walks give people a reason to leave the house and an incentive to exercise </a:t>
            </a:r>
          </a:p>
          <a:p>
            <a:pPr>
              <a:lnSpc>
                <a:spcPct val="150000"/>
              </a:lnSpc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Chatting while walking is an unpressured way to meet new people and make friends</a:t>
            </a:r>
            <a:endParaRPr lang="en-GB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3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1595120"/>
            <a:ext cx="67457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	     </a:t>
            </a:r>
            <a:r>
              <a:rPr lang="en-GB" sz="6000" b="1" dirty="0" smtClean="0">
                <a:solidFill>
                  <a:schemeClr val="bg1"/>
                </a:solidFill>
              </a:rPr>
              <a:t>What is </a:t>
            </a:r>
          </a:p>
          <a:p>
            <a:r>
              <a:rPr lang="en-GB" sz="6000" b="1" dirty="0" smtClean="0">
                <a:solidFill>
                  <a:schemeClr val="bg1"/>
                </a:solidFill>
              </a:rPr>
              <a:t>Walking for Health?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3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2D050"/>
                </a:solidFill>
              </a:rPr>
              <a:t>What is Walking for Health?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National scheme run by the Ramblers</a:t>
            </a:r>
          </a:p>
          <a:p>
            <a:pPr>
              <a:lnSpc>
                <a:spcPct val="150000"/>
              </a:lnSpc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Free</a:t>
            </a:r>
          </a:p>
          <a:p>
            <a:pPr>
              <a:lnSpc>
                <a:spcPct val="150000"/>
              </a:lnSpc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Volunteer-led</a:t>
            </a:r>
          </a:p>
          <a:p>
            <a:pPr>
              <a:lnSpc>
                <a:spcPct val="150000"/>
              </a:lnSpc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Entry to waking for people who are currently inactive</a:t>
            </a:r>
          </a:p>
          <a:p>
            <a:pPr>
              <a:lnSpc>
                <a:spcPct val="150000"/>
              </a:lnSpc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Health walk – 20 minutes of moderate exercise</a:t>
            </a:r>
            <a:endParaRPr lang="en-GB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2D050"/>
                </a:solidFill>
              </a:rPr>
              <a:t>What is Walking for Health?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Infrastructure provided by the national Walking for Health programme:</a:t>
            </a:r>
          </a:p>
          <a:p>
            <a:pPr lvl="1">
              <a:lnSpc>
                <a:spcPct val="150000"/>
              </a:lnSpc>
            </a:pPr>
            <a:r>
              <a:rPr lang="en-GB" sz="3000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raining for walk leaders</a:t>
            </a:r>
          </a:p>
          <a:p>
            <a:pPr lvl="1">
              <a:lnSpc>
                <a:spcPct val="150000"/>
              </a:lnSpc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Public liability insurance</a:t>
            </a:r>
          </a:p>
          <a:p>
            <a:pPr lvl="1">
              <a:lnSpc>
                <a:spcPct val="150000"/>
              </a:lnSpc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Database</a:t>
            </a:r>
          </a:p>
          <a:p>
            <a:pPr lvl="1">
              <a:lnSpc>
                <a:spcPct val="150000"/>
              </a:lnSpc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Accreditation</a:t>
            </a:r>
          </a:p>
          <a:p>
            <a:pPr lvl="1"/>
            <a:endParaRPr lang="en-GB" sz="2600" dirty="0" smtClean="0"/>
          </a:p>
          <a:p>
            <a:pPr lvl="1"/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5389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lvl="8" indent="0">
              <a:lnSpc>
                <a:spcPct val="150000"/>
              </a:lnSpc>
              <a:buNone/>
            </a:pPr>
            <a:r>
              <a:rPr lang="en-GB" sz="3000" dirty="0" smtClean="0"/>
              <a:t>-    </a:t>
            </a: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All documentation needed to run a walk</a:t>
            </a:r>
          </a:p>
          <a:p>
            <a:pPr marL="457200" lvl="8" indent="-457200">
              <a:lnSpc>
                <a:spcPct val="150000"/>
              </a:lnSpc>
              <a:buFontTx/>
              <a:buChar char="-"/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Regular meetings of scheme co-ordinators to discuss best practice and get support</a:t>
            </a:r>
          </a:p>
          <a:p>
            <a:pPr marL="457200" lvl="8" indent="-457200">
              <a:lnSpc>
                <a:spcPct val="150000"/>
              </a:lnSpc>
              <a:buFontTx/>
              <a:buChar char="-"/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Templates: posters</a:t>
            </a:r>
            <a:r>
              <a:rPr lang="en-GB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and leaflets</a:t>
            </a:r>
          </a:p>
          <a:p>
            <a:pPr marL="457200" lvl="8" indent="-457200">
              <a:lnSpc>
                <a:spcPct val="150000"/>
              </a:lnSpc>
              <a:buFontTx/>
              <a:buChar char="-"/>
            </a:pPr>
            <a:r>
              <a:rPr lang="en-GB" sz="3000" dirty="0" smtClean="0">
                <a:solidFill>
                  <a:schemeClr val="accent5">
                    <a:lumMod val="75000"/>
                  </a:schemeClr>
                </a:solidFill>
              </a:rPr>
              <a:t>Free resources: high-vis jackets, pens, clipboards… everything you need</a:t>
            </a:r>
          </a:p>
          <a:p>
            <a:pPr marL="342900" lvl="8" indent="-342900"/>
            <a:endParaRPr lang="en-GB" sz="1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2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411</Words>
  <Application>Microsoft Office PowerPoint</Application>
  <PresentationFormat>On-screen Show (4:3)</PresentationFormat>
  <Paragraphs>70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Why walk?</vt:lpstr>
      <vt:lpstr>Why walk?</vt:lpstr>
      <vt:lpstr>Why walk?</vt:lpstr>
      <vt:lpstr>On top of all this, walking is great for mental health</vt:lpstr>
      <vt:lpstr>PowerPoint Presentation</vt:lpstr>
      <vt:lpstr>What is Walking for Health?</vt:lpstr>
      <vt:lpstr>What is Walking for Health?</vt:lpstr>
      <vt:lpstr>PowerPoint Presentation</vt:lpstr>
      <vt:lpstr>PowerPoint Presentation</vt:lpstr>
      <vt:lpstr>Square Mile Health Walks</vt:lpstr>
      <vt:lpstr>Setting up a health walk scheme</vt:lpstr>
      <vt:lpstr>Setting up a health walk scheme</vt:lpstr>
      <vt:lpstr>PowerPoint Presentation</vt:lpstr>
      <vt:lpstr>PowerPoint Presentation</vt:lpstr>
      <vt:lpstr>PowerPoint Presentation</vt:lpstr>
      <vt:lpstr>Where we are now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Alice.Westlake</dc:creator>
  <cp:lastModifiedBy>Alice.Westlake</cp:lastModifiedBy>
  <cp:revision>17</cp:revision>
  <dcterms:created xsi:type="dcterms:W3CDTF">2017-07-31T13:27:44Z</dcterms:created>
  <dcterms:modified xsi:type="dcterms:W3CDTF">2017-09-19T12:56:44Z</dcterms:modified>
</cp:coreProperties>
</file>