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6" r:id="rId5"/>
    <p:sldMasterId id="2147483703" r:id="rId6"/>
  </p:sldMasterIdLst>
  <p:notesMasterIdLst>
    <p:notesMasterId r:id="rId43"/>
  </p:notesMasterIdLst>
  <p:sldIdLst>
    <p:sldId id="256" r:id="rId7"/>
    <p:sldId id="410" r:id="rId8"/>
    <p:sldId id="389" r:id="rId9"/>
    <p:sldId id="416" r:id="rId10"/>
    <p:sldId id="390" r:id="rId11"/>
    <p:sldId id="417" r:id="rId12"/>
    <p:sldId id="391" r:id="rId13"/>
    <p:sldId id="392" r:id="rId14"/>
    <p:sldId id="395" r:id="rId15"/>
    <p:sldId id="418" r:id="rId16"/>
    <p:sldId id="419" r:id="rId17"/>
    <p:sldId id="420" r:id="rId18"/>
    <p:sldId id="423" r:id="rId19"/>
    <p:sldId id="422" r:id="rId20"/>
    <p:sldId id="421" r:id="rId21"/>
    <p:sldId id="424" r:id="rId22"/>
    <p:sldId id="425" r:id="rId23"/>
    <p:sldId id="426" r:id="rId24"/>
    <p:sldId id="427" r:id="rId25"/>
    <p:sldId id="278" r:id="rId26"/>
    <p:sldId id="429" r:id="rId27"/>
    <p:sldId id="296" r:id="rId28"/>
    <p:sldId id="298" r:id="rId29"/>
    <p:sldId id="430" r:id="rId30"/>
    <p:sldId id="434" r:id="rId31"/>
    <p:sldId id="428" r:id="rId32"/>
    <p:sldId id="431" r:id="rId33"/>
    <p:sldId id="435" r:id="rId34"/>
    <p:sldId id="432" r:id="rId35"/>
    <p:sldId id="433" r:id="rId36"/>
    <p:sldId id="436" r:id="rId37"/>
    <p:sldId id="437" r:id="rId38"/>
    <p:sldId id="438" r:id="rId39"/>
    <p:sldId id="439" r:id="rId40"/>
    <p:sldId id="440" r:id="rId41"/>
    <p:sldId id="44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4CE67-2FC7-4783-8561-A884896C06A6}" v="99" dt="2023-05-19T12:44:19.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92" autoAdjust="0"/>
  </p:normalViewPr>
  <p:slideViewPr>
    <p:cSldViewPr snapToGrid="0">
      <p:cViewPr varScale="1">
        <p:scale>
          <a:sx n="55" d="100"/>
          <a:sy n="55" d="100"/>
        </p:scale>
        <p:origin x="1072"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Geachy" userId="0ba0b8a9-2695-4e86-810f-a91916ae7154" providerId="ADAL" clId="{9F54CE67-2FC7-4783-8561-A884896C06A6}"/>
    <pc:docChg chg="undo custSel addSld delSld modSld sldOrd">
      <pc:chgData name="John McGeachy" userId="0ba0b8a9-2695-4e86-810f-a91916ae7154" providerId="ADAL" clId="{9F54CE67-2FC7-4783-8561-A884896C06A6}" dt="2023-05-19T12:46:31.980" v="11163" actId="313"/>
      <pc:docMkLst>
        <pc:docMk/>
      </pc:docMkLst>
      <pc:sldChg chg="modSp mod">
        <pc:chgData name="John McGeachy" userId="0ba0b8a9-2695-4e86-810f-a91916ae7154" providerId="ADAL" clId="{9F54CE67-2FC7-4783-8561-A884896C06A6}" dt="2023-05-14T11:43:12.392" v="84" actId="20577"/>
        <pc:sldMkLst>
          <pc:docMk/>
          <pc:sldMk cId="1410338778" sldId="256"/>
        </pc:sldMkLst>
        <pc:spChg chg="mod">
          <ac:chgData name="John McGeachy" userId="0ba0b8a9-2695-4e86-810f-a91916ae7154" providerId="ADAL" clId="{9F54CE67-2FC7-4783-8561-A884896C06A6}" dt="2023-05-14T11:43:12.392" v="84" actId="20577"/>
          <ac:spMkLst>
            <pc:docMk/>
            <pc:sldMk cId="1410338778" sldId="256"/>
            <ac:spMk id="2" creationId="{00000000-0000-0000-0000-000000000000}"/>
          </ac:spMkLst>
        </pc:spChg>
      </pc:sldChg>
      <pc:sldChg chg="addSp delSp modSp del mod setBg">
        <pc:chgData name="John McGeachy" userId="0ba0b8a9-2695-4e86-810f-a91916ae7154" providerId="ADAL" clId="{9F54CE67-2FC7-4783-8561-A884896C06A6}" dt="2023-05-17T14:58:57.244" v="8684" actId="2696"/>
        <pc:sldMkLst>
          <pc:docMk/>
          <pc:sldMk cId="4192544131" sldId="268"/>
        </pc:sldMkLst>
        <pc:spChg chg="mod">
          <ac:chgData name="John McGeachy" userId="0ba0b8a9-2695-4e86-810f-a91916ae7154" providerId="ADAL" clId="{9F54CE67-2FC7-4783-8561-A884896C06A6}" dt="2023-05-14T21:11:00.321" v="8548" actId="26606"/>
          <ac:spMkLst>
            <pc:docMk/>
            <pc:sldMk cId="4192544131" sldId="268"/>
            <ac:spMk id="2" creationId="{00000000-0000-0000-0000-000000000000}"/>
          </ac:spMkLst>
        </pc:spChg>
        <pc:spChg chg="mod">
          <ac:chgData name="John McGeachy" userId="0ba0b8a9-2695-4e86-810f-a91916ae7154" providerId="ADAL" clId="{9F54CE67-2FC7-4783-8561-A884896C06A6}" dt="2023-05-14T21:11:00.321" v="8548" actId="26606"/>
          <ac:spMkLst>
            <pc:docMk/>
            <pc:sldMk cId="4192544131" sldId="268"/>
            <ac:spMk id="3" creationId="{00000000-0000-0000-0000-000000000000}"/>
          </ac:spMkLst>
        </pc:spChg>
        <pc:spChg chg="add del">
          <ac:chgData name="John McGeachy" userId="0ba0b8a9-2695-4e86-810f-a91916ae7154" providerId="ADAL" clId="{9F54CE67-2FC7-4783-8561-A884896C06A6}" dt="2023-05-14T21:11:00.321" v="8547" actId="26606"/>
          <ac:spMkLst>
            <pc:docMk/>
            <pc:sldMk cId="4192544131" sldId="268"/>
            <ac:spMk id="8" creationId="{13FE9996-7EAC-4679-B37D-C1045F42F954}"/>
          </ac:spMkLst>
        </pc:spChg>
        <pc:spChg chg="add del">
          <ac:chgData name="John McGeachy" userId="0ba0b8a9-2695-4e86-810f-a91916ae7154" providerId="ADAL" clId="{9F54CE67-2FC7-4783-8561-A884896C06A6}" dt="2023-05-14T21:10:55.454" v="8543" actId="26606"/>
          <ac:spMkLst>
            <pc:docMk/>
            <pc:sldMk cId="4192544131" sldId="268"/>
            <ac:spMk id="9" creationId="{A9286AD2-18A9-4868-A4E3-7A2097A20810}"/>
          </ac:spMkLst>
        </pc:spChg>
        <pc:spChg chg="add del">
          <ac:chgData name="John McGeachy" userId="0ba0b8a9-2695-4e86-810f-a91916ae7154" providerId="ADAL" clId="{9F54CE67-2FC7-4783-8561-A884896C06A6}" dt="2023-05-14T21:11:00.321" v="8547" actId="26606"/>
          <ac:spMkLst>
            <pc:docMk/>
            <pc:sldMk cId="4192544131" sldId="268"/>
            <ac:spMk id="10" creationId="{761DF1FE-5CC8-43D2-A76C-93C76EEDE1E9}"/>
          </ac:spMkLst>
        </pc:spChg>
        <pc:spChg chg="add del">
          <ac:chgData name="John McGeachy" userId="0ba0b8a9-2695-4e86-810f-a91916ae7154" providerId="ADAL" clId="{9F54CE67-2FC7-4783-8561-A884896C06A6}" dt="2023-05-14T21:10:59.785" v="8545" actId="26606"/>
          <ac:spMkLst>
            <pc:docMk/>
            <pc:sldMk cId="4192544131" sldId="268"/>
            <ac:spMk id="13" creationId="{90AA6468-80AC-4DDF-9CFB-C7A9507E203F}"/>
          </ac:spMkLst>
        </pc:spChg>
        <pc:spChg chg="add del">
          <ac:chgData name="John McGeachy" userId="0ba0b8a9-2695-4e86-810f-a91916ae7154" providerId="ADAL" clId="{9F54CE67-2FC7-4783-8561-A884896C06A6}" dt="2023-05-14T21:10:59.785" v="8545" actId="26606"/>
          <ac:spMkLst>
            <pc:docMk/>
            <pc:sldMk cId="4192544131" sldId="268"/>
            <ac:spMk id="15" creationId="{4AB900CC-5074-4746-A1A4-AF640455BD43}"/>
          </ac:spMkLst>
        </pc:spChg>
        <pc:spChg chg="add del">
          <ac:chgData name="John McGeachy" userId="0ba0b8a9-2695-4e86-810f-a91916ae7154" providerId="ADAL" clId="{9F54CE67-2FC7-4783-8561-A884896C06A6}" dt="2023-05-14T21:11:00.321" v="8547" actId="26606"/>
          <ac:spMkLst>
            <pc:docMk/>
            <pc:sldMk cId="4192544131" sldId="268"/>
            <ac:spMk id="16" creationId="{A772232D-B4D6-429F-B3D1-2D9891B85E08}"/>
          </ac:spMkLst>
        </pc:spChg>
        <pc:spChg chg="add del">
          <ac:chgData name="John McGeachy" userId="0ba0b8a9-2695-4e86-810f-a91916ae7154" providerId="ADAL" clId="{9F54CE67-2FC7-4783-8561-A884896C06A6}" dt="2023-05-14T21:11:00.321" v="8547" actId="26606"/>
          <ac:spMkLst>
            <pc:docMk/>
            <pc:sldMk cId="4192544131" sldId="268"/>
            <ac:spMk id="17" creationId="{35230A27-1553-42F8-99D7-829868E13715}"/>
          </ac:spMkLst>
        </pc:spChg>
        <pc:spChg chg="add">
          <ac:chgData name="John McGeachy" userId="0ba0b8a9-2695-4e86-810f-a91916ae7154" providerId="ADAL" clId="{9F54CE67-2FC7-4783-8561-A884896C06A6}" dt="2023-05-14T21:11:00.321" v="8548" actId="26606"/>
          <ac:spMkLst>
            <pc:docMk/>
            <pc:sldMk cId="4192544131" sldId="268"/>
            <ac:spMk id="20" creationId="{13FE9996-7EAC-4679-B37D-C1045F42F954}"/>
          </ac:spMkLst>
        </pc:spChg>
        <pc:spChg chg="add">
          <ac:chgData name="John McGeachy" userId="0ba0b8a9-2695-4e86-810f-a91916ae7154" providerId="ADAL" clId="{9F54CE67-2FC7-4783-8561-A884896C06A6}" dt="2023-05-14T21:11:00.321" v="8548" actId="26606"/>
          <ac:spMkLst>
            <pc:docMk/>
            <pc:sldMk cId="4192544131" sldId="268"/>
            <ac:spMk id="21" creationId="{761DF1FE-5CC8-43D2-A76C-93C76EEDE1E9}"/>
          </ac:spMkLst>
        </pc:spChg>
        <pc:spChg chg="add">
          <ac:chgData name="John McGeachy" userId="0ba0b8a9-2695-4e86-810f-a91916ae7154" providerId="ADAL" clId="{9F54CE67-2FC7-4783-8561-A884896C06A6}" dt="2023-05-14T21:11:00.321" v="8548" actId="26606"/>
          <ac:spMkLst>
            <pc:docMk/>
            <pc:sldMk cId="4192544131" sldId="268"/>
            <ac:spMk id="23" creationId="{CECF0FC6-D57B-48B6-9036-F4FFD91A4B34}"/>
          </ac:spMkLst>
        </pc:spChg>
        <pc:spChg chg="add">
          <ac:chgData name="John McGeachy" userId="0ba0b8a9-2695-4e86-810f-a91916ae7154" providerId="ADAL" clId="{9F54CE67-2FC7-4783-8561-A884896C06A6}" dt="2023-05-14T21:11:00.321" v="8548" actId="26606"/>
          <ac:spMkLst>
            <pc:docMk/>
            <pc:sldMk cId="4192544131" sldId="268"/>
            <ac:spMk id="24" creationId="{717A211C-5863-4303-AC3D-AEBFDF6D6A4C}"/>
          </ac:spMkLst>
        </pc:spChg>
        <pc:spChg chg="add">
          <ac:chgData name="John McGeachy" userId="0ba0b8a9-2695-4e86-810f-a91916ae7154" providerId="ADAL" clId="{9F54CE67-2FC7-4783-8561-A884896C06A6}" dt="2023-05-14T21:11:00.321" v="8548" actId="26606"/>
          <ac:spMkLst>
            <pc:docMk/>
            <pc:sldMk cId="4192544131" sldId="268"/>
            <ac:spMk id="25" creationId="{087519CD-2FFF-42E3-BB0C-FEAA828BA5DB}"/>
          </ac:spMkLst>
        </pc:spChg>
        <pc:picChg chg="add del">
          <ac:chgData name="John McGeachy" userId="0ba0b8a9-2695-4e86-810f-a91916ae7154" providerId="ADAL" clId="{9F54CE67-2FC7-4783-8561-A884896C06A6}" dt="2023-05-14T21:10:55.454" v="8543" actId="26606"/>
          <ac:picMkLst>
            <pc:docMk/>
            <pc:sldMk cId="4192544131" sldId="268"/>
            <ac:picMk id="5" creationId="{A79D5F1F-18C1-3D74-494B-68DA1D48173B}"/>
          </ac:picMkLst>
        </pc:picChg>
        <pc:picChg chg="add del">
          <ac:chgData name="John McGeachy" userId="0ba0b8a9-2695-4e86-810f-a91916ae7154" providerId="ADAL" clId="{9F54CE67-2FC7-4783-8561-A884896C06A6}" dt="2023-05-14T21:10:59.785" v="8545" actId="26606"/>
          <ac:picMkLst>
            <pc:docMk/>
            <pc:sldMk cId="4192544131" sldId="268"/>
            <ac:picMk id="14" creationId="{69361174-A38E-99BC-45DC-F099015B45F3}"/>
          </ac:picMkLst>
        </pc:picChg>
        <pc:cxnChg chg="add del">
          <ac:chgData name="John McGeachy" userId="0ba0b8a9-2695-4e86-810f-a91916ae7154" providerId="ADAL" clId="{9F54CE67-2FC7-4783-8561-A884896C06A6}" dt="2023-05-14T21:10:55.454" v="8543" actId="26606"/>
          <ac:cxnSpMkLst>
            <pc:docMk/>
            <pc:sldMk cId="4192544131" sldId="268"/>
            <ac:cxnSpMk id="11" creationId="{E7A7CD63-7EC3-44F3-95D0-595C4019FF24}"/>
          </ac:cxnSpMkLst>
        </pc:cxnChg>
        <pc:cxnChg chg="add del">
          <ac:chgData name="John McGeachy" userId="0ba0b8a9-2695-4e86-810f-a91916ae7154" providerId="ADAL" clId="{9F54CE67-2FC7-4783-8561-A884896C06A6}" dt="2023-05-14T21:11:00.321" v="8547" actId="26606"/>
          <ac:cxnSpMkLst>
            <pc:docMk/>
            <pc:sldMk cId="4192544131" sldId="268"/>
            <ac:cxnSpMk id="12" creationId="{E161BEBD-A23C-409E-ABC7-73F9EDC02F20}"/>
          </ac:cxnSpMkLst>
        </pc:cxnChg>
        <pc:cxnChg chg="add del">
          <ac:chgData name="John McGeachy" userId="0ba0b8a9-2695-4e86-810f-a91916ae7154" providerId="ADAL" clId="{9F54CE67-2FC7-4783-8561-A884896C06A6}" dt="2023-05-14T21:11:00.321" v="8547" actId="26606"/>
          <ac:cxnSpMkLst>
            <pc:docMk/>
            <pc:sldMk cId="4192544131" sldId="268"/>
            <ac:cxnSpMk id="18" creationId="{02CC3441-26B3-4381-B3DF-8AE3C288BC0D}"/>
          </ac:cxnSpMkLst>
        </pc:cxnChg>
        <pc:cxnChg chg="add">
          <ac:chgData name="John McGeachy" userId="0ba0b8a9-2695-4e86-810f-a91916ae7154" providerId="ADAL" clId="{9F54CE67-2FC7-4783-8561-A884896C06A6}" dt="2023-05-14T21:11:00.321" v="8548" actId="26606"/>
          <ac:cxnSpMkLst>
            <pc:docMk/>
            <pc:sldMk cId="4192544131" sldId="268"/>
            <ac:cxnSpMk id="22" creationId="{E161BEBD-A23C-409E-ABC7-73F9EDC02F20}"/>
          </ac:cxnSpMkLst>
        </pc:cxnChg>
      </pc:sldChg>
      <pc:sldChg chg="add del">
        <pc:chgData name="John McGeachy" userId="0ba0b8a9-2695-4e86-810f-a91916ae7154" providerId="ADAL" clId="{9F54CE67-2FC7-4783-8561-A884896C06A6}" dt="2023-05-17T19:17:58.440" v="8686"/>
        <pc:sldMkLst>
          <pc:docMk/>
          <pc:sldMk cId="2650665019" sldId="276"/>
        </pc:sldMkLst>
      </pc:sldChg>
      <pc:sldChg chg="modSp mod modNotesTx">
        <pc:chgData name="John McGeachy" userId="0ba0b8a9-2695-4e86-810f-a91916ae7154" providerId="ADAL" clId="{9F54CE67-2FC7-4783-8561-A884896C06A6}" dt="2023-05-15T16:02:08.394" v="8683" actId="114"/>
        <pc:sldMkLst>
          <pc:docMk/>
          <pc:sldMk cId="995205079" sldId="278"/>
        </pc:sldMkLst>
        <pc:spChg chg="mod">
          <ac:chgData name="John McGeachy" userId="0ba0b8a9-2695-4e86-810f-a91916ae7154" providerId="ADAL" clId="{9F54CE67-2FC7-4783-8561-A884896C06A6}" dt="2023-05-15T16:02:08.394" v="8683" actId="114"/>
          <ac:spMkLst>
            <pc:docMk/>
            <pc:sldMk cId="995205079" sldId="278"/>
            <ac:spMk id="5" creationId="{7AAB36EE-9B2A-5856-568D-EC68700D6D68}"/>
          </ac:spMkLst>
        </pc:spChg>
        <pc:spChg chg="mod">
          <ac:chgData name="John McGeachy" userId="0ba0b8a9-2695-4e86-810f-a91916ae7154" providerId="ADAL" clId="{9F54CE67-2FC7-4783-8561-A884896C06A6}" dt="2023-05-15T12:12:35.573" v="8564" actId="403"/>
          <ac:spMkLst>
            <pc:docMk/>
            <pc:sldMk cId="995205079" sldId="278"/>
            <ac:spMk id="12290" creationId="{00000000-0000-0000-0000-000000000000}"/>
          </ac:spMkLst>
        </pc:spChg>
      </pc:sldChg>
      <pc:sldChg chg="addSp delSp modSp add mod ord">
        <pc:chgData name="John McGeachy" userId="0ba0b8a9-2695-4e86-810f-a91916ae7154" providerId="ADAL" clId="{9F54CE67-2FC7-4783-8561-A884896C06A6}" dt="2023-05-17T19:21:52.381" v="8726" actId="1035"/>
        <pc:sldMkLst>
          <pc:docMk/>
          <pc:sldMk cId="1619499577" sldId="296"/>
        </pc:sldMkLst>
        <pc:spChg chg="del mod">
          <ac:chgData name="John McGeachy" userId="0ba0b8a9-2695-4e86-810f-a91916ae7154" providerId="ADAL" clId="{9F54CE67-2FC7-4783-8561-A884896C06A6}" dt="2023-05-17T19:20:15.341" v="8698"/>
          <ac:spMkLst>
            <pc:docMk/>
            <pc:sldMk cId="1619499577" sldId="296"/>
            <ac:spMk id="2" creationId="{00000000-0000-0000-0000-000000000000}"/>
          </ac:spMkLst>
        </pc:spChg>
        <pc:spChg chg="add mod">
          <ac:chgData name="John McGeachy" userId="0ba0b8a9-2695-4e86-810f-a91916ae7154" providerId="ADAL" clId="{9F54CE67-2FC7-4783-8561-A884896C06A6}" dt="2023-05-17T19:21:52.381" v="8726" actId="1035"/>
          <ac:spMkLst>
            <pc:docMk/>
            <pc:sldMk cId="1619499577" sldId="296"/>
            <ac:spMk id="5" creationId="{FEDAEB7F-4E90-08B3-8672-AECD92A0B0CA}"/>
          </ac:spMkLst>
        </pc:spChg>
      </pc:sldChg>
      <pc:sldChg chg="modNotesTx">
        <pc:chgData name="John McGeachy" userId="0ba0b8a9-2695-4e86-810f-a91916ae7154" providerId="ADAL" clId="{9F54CE67-2FC7-4783-8561-A884896C06A6}" dt="2023-05-19T12:42:55.035" v="11001" actId="20577"/>
        <pc:sldMkLst>
          <pc:docMk/>
          <pc:sldMk cId="2037583985" sldId="298"/>
        </pc:sldMkLst>
      </pc:sldChg>
      <pc:sldChg chg="del">
        <pc:chgData name="John McGeachy" userId="0ba0b8a9-2695-4e86-810f-a91916ae7154" providerId="ADAL" clId="{9F54CE67-2FC7-4783-8561-A884896C06A6}" dt="2023-05-15T12:13:30.201" v="8565" actId="2696"/>
        <pc:sldMkLst>
          <pc:docMk/>
          <pc:sldMk cId="1176282002" sldId="362"/>
        </pc:sldMkLst>
      </pc:sldChg>
      <pc:sldChg chg="del">
        <pc:chgData name="John McGeachy" userId="0ba0b8a9-2695-4e86-810f-a91916ae7154" providerId="ADAL" clId="{9F54CE67-2FC7-4783-8561-A884896C06A6}" dt="2023-05-15T12:13:30.201" v="8565" actId="2696"/>
        <pc:sldMkLst>
          <pc:docMk/>
          <pc:sldMk cId="2042841690" sldId="371"/>
        </pc:sldMkLst>
      </pc:sldChg>
      <pc:sldChg chg="del">
        <pc:chgData name="John McGeachy" userId="0ba0b8a9-2695-4e86-810f-a91916ae7154" providerId="ADAL" clId="{9F54CE67-2FC7-4783-8561-A884896C06A6}" dt="2023-05-15T12:13:30.201" v="8565" actId="2696"/>
        <pc:sldMkLst>
          <pc:docMk/>
          <pc:sldMk cId="1251421367" sldId="379"/>
        </pc:sldMkLst>
      </pc:sldChg>
      <pc:sldChg chg="modSp del mod modNotesTx">
        <pc:chgData name="John McGeachy" userId="0ba0b8a9-2695-4e86-810f-a91916ae7154" providerId="ADAL" clId="{9F54CE67-2FC7-4783-8561-A884896C06A6}" dt="2023-05-19T12:39:26.835" v="10941" actId="2696"/>
        <pc:sldMkLst>
          <pc:docMk/>
          <pc:sldMk cId="4097879383" sldId="386"/>
        </pc:sldMkLst>
        <pc:spChg chg="mod">
          <ac:chgData name="John McGeachy" userId="0ba0b8a9-2695-4e86-810f-a91916ae7154" providerId="ADAL" clId="{9F54CE67-2FC7-4783-8561-A884896C06A6}" dt="2023-05-17T21:17:20.785" v="10940" actId="1076"/>
          <ac:spMkLst>
            <pc:docMk/>
            <pc:sldMk cId="4097879383" sldId="386"/>
            <ac:spMk id="2" creationId="{BA619FE4-C9CB-B66D-9667-6170A35D0B4E}"/>
          </ac:spMkLst>
        </pc:spChg>
        <pc:spChg chg="mod">
          <ac:chgData name="John McGeachy" userId="0ba0b8a9-2695-4e86-810f-a91916ae7154" providerId="ADAL" clId="{9F54CE67-2FC7-4783-8561-A884896C06A6}" dt="2023-05-14T11:53:43.394" v="1019" actId="255"/>
          <ac:spMkLst>
            <pc:docMk/>
            <pc:sldMk cId="4097879383" sldId="386"/>
            <ac:spMk id="5" creationId="{BC31EDD8-ABBD-3F40-D25F-8542C2D2C543}"/>
          </ac:spMkLst>
        </pc:spChg>
      </pc:sldChg>
      <pc:sldChg chg="del">
        <pc:chgData name="John McGeachy" userId="0ba0b8a9-2695-4e86-810f-a91916ae7154" providerId="ADAL" clId="{9F54CE67-2FC7-4783-8561-A884896C06A6}" dt="2023-05-15T12:13:30.201" v="8565" actId="2696"/>
        <pc:sldMkLst>
          <pc:docMk/>
          <pc:sldMk cId="2311236533" sldId="388"/>
        </pc:sldMkLst>
      </pc:sldChg>
      <pc:sldChg chg="modSp mod">
        <pc:chgData name="John McGeachy" userId="0ba0b8a9-2695-4e86-810f-a91916ae7154" providerId="ADAL" clId="{9F54CE67-2FC7-4783-8561-A884896C06A6}" dt="2023-05-17T21:14:46.820" v="10838" actId="20577"/>
        <pc:sldMkLst>
          <pc:docMk/>
          <pc:sldMk cId="3721169536" sldId="389"/>
        </pc:sldMkLst>
        <pc:spChg chg="mod">
          <ac:chgData name="John McGeachy" userId="0ba0b8a9-2695-4e86-810f-a91916ae7154" providerId="ADAL" clId="{9F54CE67-2FC7-4783-8561-A884896C06A6}" dt="2023-05-14T21:11:42.820" v="8557" actId="20577"/>
          <ac:spMkLst>
            <pc:docMk/>
            <pc:sldMk cId="3721169536" sldId="389"/>
            <ac:spMk id="2" creationId="{DED74056-2DF8-8311-A11D-937D1A0AC65C}"/>
          </ac:spMkLst>
        </pc:spChg>
        <pc:spChg chg="mod">
          <ac:chgData name="John McGeachy" userId="0ba0b8a9-2695-4e86-810f-a91916ae7154" providerId="ADAL" clId="{9F54CE67-2FC7-4783-8561-A884896C06A6}" dt="2023-05-17T21:14:46.820" v="10838" actId="20577"/>
          <ac:spMkLst>
            <pc:docMk/>
            <pc:sldMk cId="3721169536" sldId="389"/>
            <ac:spMk id="23" creationId="{6E15EF3F-4782-69C6-EEF9-298102CA98E1}"/>
          </ac:spMkLst>
        </pc:spChg>
      </pc:sldChg>
      <pc:sldChg chg="addSp modSp mod modNotesTx">
        <pc:chgData name="John McGeachy" userId="0ba0b8a9-2695-4e86-810f-a91916ae7154" providerId="ADAL" clId="{9F54CE67-2FC7-4783-8561-A884896C06A6}" dt="2023-05-14T12:31:28.646" v="3239"/>
        <pc:sldMkLst>
          <pc:docMk/>
          <pc:sldMk cId="390916492" sldId="390"/>
        </pc:sldMkLst>
        <pc:spChg chg="mod">
          <ac:chgData name="John McGeachy" userId="0ba0b8a9-2695-4e86-810f-a91916ae7154" providerId="ADAL" clId="{9F54CE67-2FC7-4783-8561-A884896C06A6}" dt="2023-05-14T12:26:45.452" v="3218" actId="20577"/>
          <ac:spMkLst>
            <pc:docMk/>
            <pc:sldMk cId="390916492" sldId="390"/>
            <ac:spMk id="2" creationId="{AC35A730-CE11-462A-9E12-9D9FAFD21CAA}"/>
          </ac:spMkLst>
        </pc:spChg>
        <pc:spChg chg="mod">
          <ac:chgData name="John McGeachy" userId="0ba0b8a9-2695-4e86-810f-a91916ae7154" providerId="ADAL" clId="{9F54CE67-2FC7-4783-8561-A884896C06A6}" dt="2023-05-14T12:26:00.218" v="3212" actId="14100"/>
          <ac:spMkLst>
            <pc:docMk/>
            <pc:sldMk cId="390916492" sldId="390"/>
            <ac:spMk id="3" creationId="{6E56CD90-CC9E-6EBF-4EFD-8816E18420A4}"/>
          </ac:spMkLst>
        </pc:spChg>
        <pc:picChg chg="add mod">
          <ac:chgData name="John McGeachy" userId="0ba0b8a9-2695-4e86-810f-a91916ae7154" providerId="ADAL" clId="{9F54CE67-2FC7-4783-8561-A884896C06A6}" dt="2023-05-14T12:31:28.646" v="3239"/>
          <ac:picMkLst>
            <pc:docMk/>
            <pc:sldMk cId="390916492" sldId="390"/>
            <ac:picMk id="5" creationId="{8D09C77D-7029-E82C-B8A5-C7F67231F47B}"/>
          </ac:picMkLst>
        </pc:picChg>
      </pc:sldChg>
      <pc:sldChg chg="addSp modSp mod modNotesTx">
        <pc:chgData name="John McGeachy" userId="0ba0b8a9-2695-4e86-810f-a91916ae7154" providerId="ADAL" clId="{9F54CE67-2FC7-4783-8561-A884896C06A6}" dt="2023-05-19T12:40:27.897" v="10970" actId="20577"/>
        <pc:sldMkLst>
          <pc:docMk/>
          <pc:sldMk cId="105398908" sldId="391"/>
        </pc:sldMkLst>
        <pc:spChg chg="mod">
          <ac:chgData name="John McGeachy" userId="0ba0b8a9-2695-4e86-810f-a91916ae7154" providerId="ADAL" clId="{9F54CE67-2FC7-4783-8561-A884896C06A6}" dt="2023-05-14T12:38:48.142" v="3737" actId="20577"/>
          <ac:spMkLst>
            <pc:docMk/>
            <pc:sldMk cId="105398908" sldId="391"/>
            <ac:spMk id="2" creationId="{2335E85B-AA48-51BE-F002-DEE97511459C}"/>
          </ac:spMkLst>
        </pc:spChg>
        <pc:spChg chg="mod">
          <ac:chgData name="John McGeachy" userId="0ba0b8a9-2695-4e86-810f-a91916ae7154" providerId="ADAL" clId="{9F54CE67-2FC7-4783-8561-A884896C06A6}" dt="2023-05-19T12:40:27.897" v="10970" actId="20577"/>
          <ac:spMkLst>
            <pc:docMk/>
            <pc:sldMk cId="105398908" sldId="391"/>
            <ac:spMk id="4" creationId="{7553834D-C40A-9653-3DC6-4CCDBE15A659}"/>
          </ac:spMkLst>
        </pc:spChg>
        <pc:picChg chg="add mod">
          <ac:chgData name="John McGeachy" userId="0ba0b8a9-2695-4e86-810f-a91916ae7154" providerId="ADAL" clId="{9F54CE67-2FC7-4783-8561-A884896C06A6}" dt="2023-05-14T12:44:12.473" v="3854" actId="1076"/>
          <ac:picMkLst>
            <pc:docMk/>
            <pc:sldMk cId="105398908" sldId="391"/>
            <ac:picMk id="5" creationId="{EA569ADA-828B-7CB6-1545-B1DF89982DD9}"/>
          </ac:picMkLst>
        </pc:picChg>
        <pc:picChg chg="add mod">
          <ac:chgData name="John McGeachy" userId="0ba0b8a9-2695-4e86-810f-a91916ae7154" providerId="ADAL" clId="{9F54CE67-2FC7-4783-8561-A884896C06A6}" dt="2023-05-14T12:44:52.788" v="3860" actId="14100"/>
          <ac:picMkLst>
            <pc:docMk/>
            <pc:sldMk cId="105398908" sldId="391"/>
            <ac:picMk id="7" creationId="{BC159033-C74A-BF53-3700-931C7DA27F8E}"/>
          </ac:picMkLst>
        </pc:picChg>
      </pc:sldChg>
      <pc:sldChg chg="modSp mod modNotesTx">
        <pc:chgData name="John McGeachy" userId="0ba0b8a9-2695-4e86-810f-a91916ae7154" providerId="ADAL" clId="{9F54CE67-2FC7-4783-8561-A884896C06A6}" dt="2023-05-14T12:58:11.649" v="4343" actId="20577"/>
        <pc:sldMkLst>
          <pc:docMk/>
          <pc:sldMk cId="2495026122" sldId="392"/>
        </pc:sldMkLst>
        <pc:spChg chg="mod">
          <ac:chgData name="John McGeachy" userId="0ba0b8a9-2695-4e86-810f-a91916ae7154" providerId="ADAL" clId="{9F54CE67-2FC7-4783-8561-A884896C06A6}" dt="2023-05-14T12:50:38.018" v="3905" actId="20577"/>
          <ac:spMkLst>
            <pc:docMk/>
            <pc:sldMk cId="2495026122" sldId="392"/>
            <ac:spMk id="2" creationId="{486C9985-4B1A-EBF1-0282-9406DC25D301}"/>
          </ac:spMkLst>
        </pc:spChg>
        <pc:spChg chg="mod">
          <ac:chgData name="John McGeachy" userId="0ba0b8a9-2695-4e86-810f-a91916ae7154" providerId="ADAL" clId="{9F54CE67-2FC7-4783-8561-A884896C06A6}" dt="2023-05-14T12:58:11.649" v="4343" actId="20577"/>
          <ac:spMkLst>
            <pc:docMk/>
            <pc:sldMk cId="2495026122" sldId="392"/>
            <ac:spMk id="4" creationId="{31B4A288-1C41-D033-6F11-65ECC7F5226F}"/>
          </ac:spMkLst>
        </pc:spChg>
      </pc:sldChg>
      <pc:sldChg chg="modSp mod modNotesTx">
        <pc:chgData name="John McGeachy" userId="0ba0b8a9-2695-4e86-810f-a91916ae7154" providerId="ADAL" clId="{9F54CE67-2FC7-4783-8561-A884896C06A6}" dt="2023-05-14T13:10:42.527" v="4818" actId="404"/>
        <pc:sldMkLst>
          <pc:docMk/>
          <pc:sldMk cId="133925365" sldId="395"/>
        </pc:sldMkLst>
        <pc:spChg chg="mod">
          <ac:chgData name="John McGeachy" userId="0ba0b8a9-2695-4e86-810f-a91916ae7154" providerId="ADAL" clId="{9F54CE67-2FC7-4783-8561-A884896C06A6}" dt="2023-05-14T12:59:58.624" v="4403" actId="20577"/>
          <ac:spMkLst>
            <pc:docMk/>
            <pc:sldMk cId="133925365" sldId="395"/>
            <ac:spMk id="2" creationId="{6AF21A29-20AA-1B9F-E16C-407EA39A7274}"/>
          </ac:spMkLst>
        </pc:spChg>
        <pc:spChg chg="mod">
          <ac:chgData name="John McGeachy" userId="0ba0b8a9-2695-4e86-810f-a91916ae7154" providerId="ADAL" clId="{9F54CE67-2FC7-4783-8561-A884896C06A6}" dt="2023-05-14T13:10:42.527" v="4818" actId="404"/>
          <ac:spMkLst>
            <pc:docMk/>
            <pc:sldMk cId="133925365" sldId="395"/>
            <ac:spMk id="4" creationId="{2621E1FC-DC2B-71E7-4C46-F7E0DBFB789D}"/>
          </ac:spMkLst>
        </pc:spChg>
      </pc:sldChg>
      <pc:sldChg chg="del">
        <pc:chgData name="John McGeachy" userId="0ba0b8a9-2695-4e86-810f-a91916ae7154" providerId="ADAL" clId="{9F54CE67-2FC7-4783-8561-A884896C06A6}" dt="2023-05-15T12:13:30.201" v="8565" actId="2696"/>
        <pc:sldMkLst>
          <pc:docMk/>
          <pc:sldMk cId="3324597642" sldId="397"/>
        </pc:sldMkLst>
      </pc:sldChg>
      <pc:sldChg chg="del">
        <pc:chgData name="John McGeachy" userId="0ba0b8a9-2695-4e86-810f-a91916ae7154" providerId="ADAL" clId="{9F54CE67-2FC7-4783-8561-A884896C06A6}" dt="2023-05-17T14:58:57.244" v="8684" actId="2696"/>
        <pc:sldMkLst>
          <pc:docMk/>
          <pc:sldMk cId="1547935496" sldId="400"/>
        </pc:sldMkLst>
      </pc:sldChg>
      <pc:sldChg chg="del">
        <pc:chgData name="John McGeachy" userId="0ba0b8a9-2695-4e86-810f-a91916ae7154" providerId="ADAL" clId="{9F54CE67-2FC7-4783-8561-A884896C06A6}" dt="2023-05-15T12:13:30.201" v="8565" actId="2696"/>
        <pc:sldMkLst>
          <pc:docMk/>
          <pc:sldMk cId="31011654" sldId="402"/>
        </pc:sldMkLst>
      </pc:sldChg>
      <pc:sldChg chg="del">
        <pc:chgData name="John McGeachy" userId="0ba0b8a9-2695-4e86-810f-a91916ae7154" providerId="ADAL" clId="{9F54CE67-2FC7-4783-8561-A884896C06A6}" dt="2023-05-15T12:13:30.201" v="8565" actId="2696"/>
        <pc:sldMkLst>
          <pc:docMk/>
          <pc:sldMk cId="2113261775" sldId="403"/>
        </pc:sldMkLst>
      </pc:sldChg>
      <pc:sldChg chg="del">
        <pc:chgData name="John McGeachy" userId="0ba0b8a9-2695-4e86-810f-a91916ae7154" providerId="ADAL" clId="{9F54CE67-2FC7-4783-8561-A884896C06A6}" dt="2023-05-15T12:13:30.201" v="8565" actId="2696"/>
        <pc:sldMkLst>
          <pc:docMk/>
          <pc:sldMk cId="3997108107" sldId="408"/>
        </pc:sldMkLst>
      </pc:sldChg>
      <pc:sldChg chg="del">
        <pc:chgData name="John McGeachy" userId="0ba0b8a9-2695-4e86-810f-a91916ae7154" providerId="ADAL" clId="{9F54CE67-2FC7-4783-8561-A884896C06A6}" dt="2023-05-15T12:13:30.201" v="8565" actId="2696"/>
        <pc:sldMkLst>
          <pc:docMk/>
          <pc:sldMk cId="1105232492" sldId="413"/>
        </pc:sldMkLst>
      </pc:sldChg>
      <pc:sldChg chg="del">
        <pc:chgData name="John McGeachy" userId="0ba0b8a9-2695-4e86-810f-a91916ae7154" providerId="ADAL" clId="{9F54CE67-2FC7-4783-8561-A884896C06A6}" dt="2023-05-15T12:13:30.201" v="8565" actId="2696"/>
        <pc:sldMkLst>
          <pc:docMk/>
          <pc:sldMk cId="2004522084" sldId="414"/>
        </pc:sldMkLst>
      </pc:sldChg>
      <pc:sldChg chg="del">
        <pc:chgData name="John McGeachy" userId="0ba0b8a9-2695-4e86-810f-a91916ae7154" providerId="ADAL" clId="{9F54CE67-2FC7-4783-8561-A884896C06A6}" dt="2023-05-15T12:13:30.201" v="8565" actId="2696"/>
        <pc:sldMkLst>
          <pc:docMk/>
          <pc:sldMk cId="1711487690" sldId="415"/>
        </pc:sldMkLst>
      </pc:sldChg>
      <pc:sldChg chg="addSp modSp add mod ord setBg">
        <pc:chgData name="John McGeachy" userId="0ba0b8a9-2695-4e86-810f-a91916ae7154" providerId="ADAL" clId="{9F54CE67-2FC7-4783-8561-A884896C06A6}" dt="2023-05-17T21:16:07.152" v="10851" actId="115"/>
        <pc:sldMkLst>
          <pc:docMk/>
          <pc:sldMk cId="3520370619" sldId="416"/>
        </pc:sldMkLst>
        <pc:spChg chg="mod">
          <ac:chgData name="John McGeachy" userId="0ba0b8a9-2695-4e86-810f-a91916ae7154" providerId="ADAL" clId="{9F54CE67-2FC7-4783-8561-A884896C06A6}" dt="2023-05-17T21:16:07.152" v="10851" actId="115"/>
          <ac:spMkLst>
            <pc:docMk/>
            <pc:sldMk cId="3520370619" sldId="416"/>
            <ac:spMk id="2" creationId="{BA619FE4-C9CB-B66D-9667-6170A35D0B4E}"/>
          </ac:spMkLst>
        </pc:spChg>
        <pc:spChg chg="mod">
          <ac:chgData name="John McGeachy" userId="0ba0b8a9-2695-4e86-810f-a91916ae7154" providerId="ADAL" clId="{9F54CE67-2FC7-4783-8561-A884896C06A6}" dt="2023-05-17T21:15:55.148" v="10848" actId="14100"/>
          <ac:spMkLst>
            <pc:docMk/>
            <pc:sldMk cId="3520370619" sldId="416"/>
            <ac:spMk id="5" creationId="{BC31EDD8-ABBD-3F40-D25F-8542C2D2C543}"/>
          </ac:spMkLst>
        </pc:spChg>
        <pc:picChg chg="add mod">
          <ac:chgData name="John McGeachy" userId="0ba0b8a9-2695-4e86-810f-a91916ae7154" providerId="ADAL" clId="{9F54CE67-2FC7-4783-8561-A884896C06A6}" dt="2023-05-17T21:15:59.370" v="10850" actId="1076"/>
          <ac:picMkLst>
            <pc:docMk/>
            <pc:sldMk cId="3520370619" sldId="416"/>
            <ac:picMk id="4" creationId="{3406D900-957E-FE6A-1898-2D8DB4505202}"/>
          </ac:picMkLst>
        </pc:picChg>
      </pc:sldChg>
      <pc:sldChg chg="addSp delSp modSp add mod modNotesTx">
        <pc:chgData name="John McGeachy" userId="0ba0b8a9-2695-4e86-810f-a91916ae7154" providerId="ADAL" clId="{9F54CE67-2FC7-4783-8561-A884896C06A6}" dt="2023-05-19T12:40:16.702" v="10969" actId="20577"/>
        <pc:sldMkLst>
          <pc:docMk/>
          <pc:sldMk cId="3144135395" sldId="417"/>
        </pc:sldMkLst>
        <pc:spChg chg="mod">
          <ac:chgData name="John McGeachy" userId="0ba0b8a9-2695-4e86-810f-a91916ae7154" providerId="ADAL" clId="{9F54CE67-2FC7-4783-8561-A884896C06A6}" dt="2023-05-14T12:32:30.861" v="3271" actId="20577"/>
          <ac:spMkLst>
            <pc:docMk/>
            <pc:sldMk cId="3144135395" sldId="417"/>
            <ac:spMk id="2" creationId="{AC35A730-CE11-462A-9E12-9D9FAFD21CAA}"/>
          </ac:spMkLst>
        </pc:spChg>
        <pc:spChg chg="mod">
          <ac:chgData name="John McGeachy" userId="0ba0b8a9-2695-4e86-810f-a91916ae7154" providerId="ADAL" clId="{9F54CE67-2FC7-4783-8561-A884896C06A6}" dt="2023-05-19T12:39:57.946" v="10966" actId="20577"/>
          <ac:spMkLst>
            <pc:docMk/>
            <pc:sldMk cId="3144135395" sldId="417"/>
            <ac:spMk id="3" creationId="{6E56CD90-CC9E-6EBF-4EFD-8816E18420A4}"/>
          </ac:spMkLst>
        </pc:spChg>
        <pc:picChg chg="del">
          <ac:chgData name="John McGeachy" userId="0ba0b8a9-2695-4e86-810f-a91916ae7154" providerId="ADAL" clId="{9F54CE67-2FC7-4783-8561-A884896C06A6}" dt="2023-05-14T12:32:21.890" v="3241" actId="478"/>
          <ac:picMkLst>
            <pc:docMk/>
            <pc:sldMk cId="3144135395" sldId="417"/>
            <ac:picMk id="5" creationId="{8D09C77D-7029-E82C-B8A5-C7F67231F47B}"/>
          </ac:picMkLst>
        </pc:picChg>
        <pc:picChg chg="add mod">
          <ac:chgData name="John McGeachy" userId="0ba0b8a9-2695-4e86-810f-a91916ae7154" providerId="ADAL" clId="{9F54CE67-2FC7-4783-8561-A884896C06A6}" dt="2023-05-14T12:37:25.267" v="3632"/>
          <ac:picMkLst>
            <pc:docMk/>
            <pc:sldMk cId="3144135395" sldId="417"/>
            <ac:picMk id="6" creationId="{D040B98F-29D7-96D9-3ED1-2E372B000A12}"/>
          </ac:picMkLst>
        </pc:picChg>
      </pc:sldChg>
      <pc:sldChg chg="modSp add mod modNotesTx">
        <pc:chgData name="John McGeachy" userId="0ba0b8a9-2695-4e86-810f-a91916ae7154" providerId="ADAL" clId="{9F54CE67-2FC7-4783-8561-A884896C06A6}" dt="2023-05-19T12:41:05.967" v="10971" actId="404"/>
        <pc:sldMkLst>
          <pc:docMk/>
          <pc:sldMk cId="661266456" sldId="418"/>
        </pc:sldMkLst>
        <pc:spChg chg="mod">
          <ac:chgData name="John McGeachy" userId="0ba0b8a9-2695-4e86-810f-a91916ae7154" providerId="ADAL" clId="{9F54CE67-2FC7-4783-8561-A884896C06A6}" dt="2023-05-14T13:35:48.137" v="5542" actId="1076"/>
          <ac:spMkLst>
            <pc:docMk/>
            <pc:sldMk cId="661266456" sldId="418"/>
            <ac:spMk id="2" creationId="{6AF21A29-20AA-1B9F-E16C-407EA39A7274}"/>
          </ac:spMkLst>
        </pc:spChg>
        <pc:spChg chg="mod">
          <ac:chgData name="John McGeachy" userId="0ba0b8a9-2695-4e86-810f-a91916ae7154" providerId="ADAL" clId="{9F54CE67-2FC7-4783-8561-A884896C06A6}" dt="2023-05-19T12:41:05.967" v="10971" actId="404"/>
          <ac:spMkLst>
            <pc:docMk/>
            <pc:sldMk cId="661266456" sldId="418"/>
            <ac:spMk id="4" creationId="{2621E1FC-DC2B-71E7-4C46-F7E0DBFB789D}"/>
          </ac:spMkLst>
        </pc:spChg>
      </pc:sldChg>
      <pc:sldChg chg="modSp add mod">
        <pc:chgData name="John McGeachy" userId="0ba0b8a9-2695-4e86-810f-a91916ae7154" providerId="ADAL" clId="{9F54CE67-2FC7-4783-8561-A884896C06A6}" dt="2023-05-14T13:57:51.710" v="5988" actId="20577"/>
        <pc:sldMkLst>
          <pc:docMk/>
          <pc:sldMk cId="1134492170" sldId="419"/>
        </pc:sldMkLst>
        <pc:spChg chg="mod">
          <ac:chgData name="John McGeachy" userId="0ba0b8a9-2695-4e86-810f-a91916ae7154" providerId="ADAL" clId="{9F54CE67-2FC7-4783-8561-A884896C06A6}" dt="2023-05-14T13:38:16.789" v="5616" actId="1076"/>
          <ac:spMkLst>
            <pc:docMk/>
            <pc:sldMk cId="1134492170" sldId="419"/>
            <ac:spMk id="2" creationId="{6AF21A29-20AA-1B9F-E16C-407EA39A7274}"/>
          </ac:spMkLst>
        </pc:spChg>
        <pc:spChg chg="mod">
          <ac:chgData name="John McGeachy" userId="0ba0b8a9-2695-4e86-810f-a91916ae7154" providerId="ADAL" clId="{9F54CE67-2FC7-4783-8561-A884896C06A6}" dt="2023-05-14T13:57:51.710" v="5988" actId="20577"/>
          <ac:spMkLst>
            <pc:docMk/>
            <pc:sldMk cId="1134492170" sldId="419"/>
            <ac:spMk id="4" creationId="{2621E1FC-DC2B-71E7-4C46-F7E0DBFB789D}"/>
          </ac:spMkLst>
        </pc:spChg>
      </pc:sldChg>
      <pc:sldChg chg="modSp add mod modNotesTx">
        <pc:chgData name="John McGeachy" userId="0ba0b8a9-2695-4e86-810f-a91916ae7154" providerId="ADAL" clId="{9F54CE67-2FC7-4783-8561-A884896C06A6}" dt="2023-05-19T12:41:21.127" v="10982" actId="20577"/>
        <pc:sldMkLst>
          <pc:docMk/>
          <pc:sldMk cId="1237283199" sldId="420"/>
        </pc:sldMkLst>
        <pc:spChg chg="mod">
          <ac:chgData name="John McGeachy" userId="0ba0b8a9-2695-4e86-810f-a91916ae7154" providerId="ADAL" clId="{9F54CE67-2FC7-4783-8561-A884896C06A6}" dt="2023-05-14T14:00:09.723" v="6137" actId="20577"/>
          <ac:spMkLst>
            <pc:docMk/>
            <pc:sldMk cId="1237283199" sldId="420"/>
            <ac:spMk id="4" creationId="{2621E1FC-DC2B-71E7-4C46-F7E0DBFB789D}"/>
          </ac:spMkLst>
        </pc:spChg>
      </pc:sldChg>
      <pc:sldChg chg="modSp add mod ord modNotesTx">
        <pc:chgData name="John McGeachy" userId="0ba0b8a9-2695-4e86-810f-a91916ae7154" providerId="ADAL" clId="{9F54CE67-2FC7-4783-8561-A884896C06A6}" dt="2023-05-14T14:23:08.839" v="6972" actId="20577"/>
        <pc:sldMkLst>
          <pc:docMk/>
          <pc:sldMk cId="4225393707" sldId="421"/>
        </pc:sldMkLst>
        <pc:spChg chg="mod">
          <ac:chgData name="John McGeachy" userId="0ba0b8a9-2695-4e86-810f-a91916ae7154" providerId="ADAL" clId="{9F54CE67-2FC7-4783-8561-A884896C06A6}" dt="2023-05-14T14:19:36.830" v="6809" actId="20577"/>
          <ac:spMkLst>
            <pc:docMk/>
            <pc:sldMk cId="4225393707" sldId="421"/>
            <ac:spMk id="2" creationId="{6AF21A29-20AA-1B9F-E16C-407EA39A7274}"/>
          </ac:spMkLst>
        </pc:spChg>
        <pc:spChg chg="mod">
          <ac:chgData name="John McGeachy" userId="0ba0b8a9-2695-4e86-810f-a91916ae7154" providerId="ADAL" clId="{9F54CE67-2FC7-4783-8561-A884896C06A6}" dt="2023-05-14T14:23:08.839" v="6972" actId="20577"/>
          <ac:spMkLst>
            <pc:docMk/>
            <pc:sldMk cId="4225393707" sldId="421"/>
            <ac:spMk id="4" creationId="{2621E1FC-DC2B-71E7-4C46-F7E0DBFB789D}"/>
          </ac:spMkLst>
        </pc:spChg>
      </pc:sldChg>
      <pc:sldChg chg="addSp delSp modSp add mod modNotesTx">
        <pc:chgData name="John McGeachy" userId="0ba0b8a9-2695-4e86-810f-a91916ae7154" providerId="ADAL" clId="{9F54CE67-2FC7-4783-8561-A884896C06A6}" dt="2023-05-14T14:08:24.676" v="6682"/>
        <pc:sldMkLst>
          <pc:docMk/>
          <pc:sldMk cId="3150477018" sldId="422"/>
        </pc:sldMkLst>
        <pc:spChg chg="del">
          <ac:chgData name="John McGeachy" userId="0ba0b8a9-2695-4e86-810f-a91916ae7154" providerId="ADAL" clId="{9F54CE67-2FC7-4783-8561-A884896C06A6}" dt="2023-05-14T14:05:27.971" v="6673" actId="478"/>
          <ac:spMkLst>
            <pc:docMk/>
            <pc:sldMk cId="3150477018" sldId="422"/>
            <ac:spMk id="4" creationId="{2621E1FC-DC2B-71E7-4C46-F7E0DBFB789D}"/>
          </ac:spMkLst>
        </pc:spChg>
        <pc:picChg chg="add mod">
          <ac:chgData name="John McGeachy" userId="0ba0b8a9-2695-4e86-810f-a91916ae7154" providerId="ADAL" clId="{9F54CE67-2FC7-4783-8561-A884896C06A6}" dt="2023-05-14T14:08:24.676" v="6682"/>
          <ac:picMkLst>
            <pc:docMk/>
            <pc:sldMk cId="3150477018" sldId="422"/>
            <ac:picMk id="5" creationId="{46BE40CC-7533-888A-B893-40295E5C85E1}"/>
          </ac:picMkLst>
        </pc:picChg>
      </pc:sldChg>
      <pc:sldChg chg="add">
        <pc:chgData name="John McGeachy" userId="0ba0b8a9-2695-4e86-810f-a91916ae7154" providerId="ADAL" clId="{9F54CE67-2FC7-4783-8561-A884896C06A6}" dt="2023-05-14T14:14:15.167" v="6704"/>
        <pc:sldMkLst>
          <pc:docMk/>
          <pc:sldMk cId="269010303" sldId="423"/>
        </pc:sldMkLst>
      </pc:sldChg>
      <pc:sldChg chg="delSp modSp add mod ord modNotesTx">
        <pc:chgData name="John McGeachy" userId="0ba0b8a9-2695-4e86-810f-a91916ae7154" providerId="ADAL" clId="{9F54CE67-2FC7-4783-8561-A884896C06A6}" dt="2023-05-14T15:06:20.432" v="7306" actId="20577"/>
        <pc:sldMkLst>
          <pc:docMk/>
          <pc:sldMk cId="3391789908" sldId="424"/>
        </pc:sldMkLst>
        <pc:spChg chg="mod">
          <ac:chgData name="John McGeachy" userId="0ba0b8a9-2695-4e86-810f-a91916ae7154" providerId="ADAL" clId="{9F54CE67-2FC7-4783-8561-A884896C06A6}" dt="2023-05-14T14:57:57.341" v="7054" actId="207"/>
          <ac:spMkLst>
            <pc:docMk/>
            <pc:sldMk cId="3391789908" sldId="424"/>
            <ac:spMk id="2" creationId="{AC35A730-CE11-462A-9E12-9D9FAFD21CAA}"/>
          </ac:spMkLst>
        </pc:spChg>
        <pc:spChg chg="mod">
          <ac:chgData name="John McGeachy" userId="0ba0b8a9-2695-4e86-810f-a91916ae7154" providerId="ADAL" clId="{9F54CE67-2FC7-4783-8561-A884896C06A6}" dt="2023-05-14T15:06:20.432" v="7306" actId="20577"/>
          <ac:spMkLst>
            <pc:docMk/>
            <pc:sldMk cId="3391789908" sldId="424"/>
            <ac:spMk id="3" creationId="{6E56CD90-CC9E-6EBF-4EFD-8816E18420A4}"/>
          </ac:spMkLst>
        </pc:spChg>
        <pc:picChg chg="del">
          <ac:chgData name="John McGeachy" userId="0ba0b8a9-2695-4e86-810f-a91916ae7154" providerId="ADAL" clId="{9F54CE67-2FC7-4783-8561-A884896C06A6}" dt="2023-05-14T14:57:28.197" v="7040" actId="478"/>
          <ac:picMkLst>
            <pc:docMk/>
            <pc:sldMk cId="3391789908" sldId="424"/>
            <ac:picMk id="5" creationId="{8D09C77D-7029-E82C-B8A5-C7F67231F47B}"/>
          </ac:picMkLst>
        </pc:picChg>
      </pc:sldChg>
      <pc:sldChg chg="modSp add mod modNotesTx">
        <pc:chgData name="John McGeachy" userId="0ba0b8a9-2695-4e86-810f-a91916ae7154" providerId="ADAL" clId="{9F54CE67-2FC7-4783-8561-A884896C06A6}" dt="2023-05-19T12:46:21.103" v="11162" actId="313"/>
        <pc:sldMkLst>
          <pc:docMk/>
          <pc:sldMk cId="1048878740" sldId="425"/>
        </pc:sldMkLst>
        <pc:spChg chg="mod">
          <ac:chgData name="John McGeachy" userId="0ba0b8a9-2695-4e86-810f-a91916ae7154" providerId="ADAL" clId="{9F54CE67-2FC7-4783-8561-A884896C06A6}" dt="2023-05-19T12:42:33.321" v="10992" actId="20577"/>
          <ac:spMkLst>
            <pc:docMk/>
            <pc:sldMk cId="1048878740" sldId="425"/>
            <ac:spMk id="3" creationId="{6E56CD90-CC9E-6EBF-4EFD-8816E18420A4}"/>
          </ac:spMkLst>
        </pc:spChg>
      </pc:sldChg>
      <pc:sldChg chg="addSp delSp modSp add mod ord modNotesTx">
        <pc:chgData name="John McGeachy" userId="0ba0b8a9-2695-4e86-810f-a91916ae7154" providerId="ADAL" clId="{9F54CE67-2FC7-4783-8561-A884896C06A6}" dt="2023-05-14T20:58:22.766" v="8193" actId="20577"/>
        <pc:sldMkLst>
          <pc:docMk/>
          <pc:sldMk cId="1936860210" sldId="426"/>
        </pc:sldMkLst>
        <pc:spChg chg="mod">
          <ac:chgData name="John McGeachy" userId="0ba0b8a9-2695-4e86-810f-a91916ae7154" providerId="ADAL" clId="{9F54CE67-2FC7-4783-8561-A884896C06A6}" dt="2023-05-14T20:00:12.322" v="8122" actId="20577"/>
          <ac:spMkLst>
            <pc:docMk/>
            <pc:sldMk cId="1936860210" sldId="426"/>
            <ac:spMk id="2" creationId="{AC35A730-CE11-462A-9E12-9D9FAFD21CAA}"/>
          </ac:spMkLst>
        </pc:spChg>
        <pc:spChg chg="mod">
          <ac:chgData name="John McGeachy" userId="0ba0b8a9-2695-4e86-810f-a91916ae7154" providerId="ADAL" clId="{9F54CE67-2FC7-4783-8561-A884896C06A6}" dt="2023-05-14T20:02:26.679" v="8166" actId="12"/>
          <ac:spMkLst>
            <pc:docMk/>
            <pc:sldMk cId="1936860210" sldId="426"/>
            <ac:spMk id="3" creationId="{6E56CD90-CC9E-6EBF-4EFD-8816E18420A4}"/>
          </ac:spMkLst>
        </pc:spChg>
        <pc:spChg chg="add del">
          <ac:chgData name="John McGeachy" userId="0ba0b8a9-2695-4e86-810f-a91916ae7154" providerId="ADAL" clId="{9F54CE67-2FC7-4783-8561-A884896C06A6}" dt="2023-05-14T20:57:12.742" v="8168"/>
          <ac:spMkLst>
            <pc:docMk/>
            <pc:sldMk cId="1936860210" sldId="426"/>
            <ac:spMk id="4" creationId="{24E7B595-081B-B317-4EC7-909ECA5568D0}"/>
          </ac:spMkLst>
        </pc:spChg>
        <pc:spChg chg="add del">
          <ac:chgData name="John McGeachy" userId="0ba0b8a9-2695-4e86-810f-a91916ae7154" providerId="ADAL" clId="{9F54CE67-2FC7-4783-8561-A884896C06A6}" dt="2023-05-14T20:57:12.742" v="8168"/>
          <ac:spMkLst>
            <pc:docMk/>
            <pc:sldMk cId="1936860210" sldId="426"/>
            <ac:spMk id="5" creationId="{2F176AB9-9980-1DF6-7FE0-523824E86B3D}"/>
          </ac:spMkLst>
        </pc:spChg>
      </pc:sldChg>
      <pc:sldChg chg="addSp modSp add mod modNotesTx">
        <pc:chgData name="John McGeachy" userId="0ba0b8a9-2695-4e86-810f-a91916ae7154" providerId="ADAL" clId="{9F54CE67-2FC7-4783-8561-A884896C06A6}" dt="2023-05-14T20:59:35.336" v="8205" actId="27636"/>
        <pc:sldMkLst>
          <pc:docMk/>
          <pc:sldMk cId="2397024730" sldId="427"/>
        </pc:sldMkLst>
        <pc:spChg chg="mod">
          <ac:chgData name="John McGeachy" userId="0ba0b8a9-2695-4e86-810f-a91916ae7154" providerId="ADAL" clId="{9F54CE67-2FC7-4783-8561-A884896C06A6}" dt="2023-05-14T20:59:35.336" v="8205" actId="27636"/>
          <ac:spMkLst>
            <pc:docMk/>
            <pc:sldMk cId="2397024730" sldId="427"/>
            <ac:spMk id="3" creationId="{6E56CD90-CC9E-6EBF-4EFD-8816E18420A4}"/>
          </ac:spMkLst>
        </pc:spChg>
        <pc:picChg chg="add mod">
          <ac:chgData name="John McGeachy" userId="0ba0b8a9-2695-4e86-810f-a91916ae7154" providerId="ADAL" clId="{9F54CE67-2FC7-4783-8561-A884896C06A6}" dt="2023-05-14T20:59:32.506" v="8203" actId="1076"/>
          <ac:picMkLst>
            <pc:docMk/>
            <pc:sldMk cId="2397024730" sldId="427"/>
            <ac:picMk id="5" creationId="{DD3090B2-91DA-B1A9-2769-FC38F1232D4A}"/>
          </ac:picMkLst>
        </pc:picChg>
      </pc:sldChg>
      <pc:sldChg chg="addSp delSp modSp add mod ord modNotesTx">
        <pc:chgData name="John McGeachy" userId="0ba0b8a9-2695-4e86-810f-a91916ae7154" providerId="ADAL" clId="{9F54CE67-2FC7-4783-8561-A884896C06A6}" dt="2023-05-19T12:43:48.458" v="11114" actId="1036"/>
        <pc:sldMkLst>
          <pc:docMk/>
          <pc:sldMk cId="665988965" sldId="428"/>
        </pc:sldMkLst>
        <pc:spChg chg="mod">
          <ac:chgData name="John McGeachy" userId="0ba0b8a9-2695-4e86-810f-a91916ae7154" providerId="ADAL" clId="{9F54CE67-2FC7-4783-8561-A884896C06A6}" dt="2023-05-19T12:43:48.458" v="11114" actId="1036"/>
          <ac:spMkLst>
            <pc:docMk/>
            <pc:sldMk cId="665988965" sldId="428"/>
            <ac:spMk id="2" creationId="{AC35A730-CE11-462A-9E12-9D9FAFD21CAA}"/>
          </ac:spMkLst>
        </pc:spChg>
        <pc:spChg chg="mod">
          <ac:chgData name="John McGeachy" userId="0ba0b8a9-2695-4e86-810f-a91916ae7154" providerId="ADAL" clId="{9F54CE67-2FC7-4783-8561-A884896C06A6}" dt="2023-05-17T19:33:14.340" v="8827" actId="20577"/>
          <ac:spMkLst>
            <pc:docMk/>
            <pc:sldMk cId="665988965" sldId="428"/>
            <ac:spMk id="3" creationId="{6E56CD90-CC9E-6EBF-4EFD-8816E18420A4}"/>
          </ac:spMkLst>
        </pc:spChg>
        <pc:picChg chg="del">
          <ac:chgData name="John McGeachy" userId="0ba0b8a9-2695-4e86-810f-a91916ae7154" providerId="ADAL" clId="{9F54CE67-2FC7-4783-8561-A884896C06A6}" dt="2023-05-17T19:31:36.502" v="8813" actId="478"/>
          <ac:picMkLst>
            <pc:docMk/>
            <pc:sldMk cId="665988965" sldId="428"/>
            <ac:picMk id="5" creationId="{8D09C77D-7029-E82C-B8A5-C7F67231F47B}"/>
          </ac:picMkLst>
        </pc:picChg>
        <pc:picChg chg="add mod">
          <ac:chgData name="John McGeachy" userId="0ba0b8a9-2695-4e86-810f-a91916ae7154" providerId="ADAL" clId="{9F54CE67-2FC7-4783-8561-A884896C06A6}" dt="2023-05-17T19:33:01.662" v="8818" actId="1076"/>
          <ac:picMkLst>
            <pc:docMk/>
            <pc:sldMk cId="665988965" sldId="428"/>
            <ac:picMk id="6" creationId="{3E191DD9-FE75-27B4-FAF4-B3D1015CB0AB}"/>
          </ac:picMkLst>
        </pc:picChg>
      </pc:sldChg>
      <pc:sldChg chg="addSp add mod ord">
        <pc:chgData name="John McGeachy" userId="0ba0b8a9-2695-4e86-810f-a91916ae7154" providerId="ADAL" clId="{9F54CE67-2FC7-4783-8561-A884896C06A6}" dt="2023-05-17T19:18:25.455" v="8693" actId="11529"/>
        <pc:sldMkLst>
          <pc:docMk/>
          <pc:sldMk cId="120702891" sldId="429"/>
        </pc:sldMkLst>
        <pc:spChg chg="add">
          <ac:chgData name="John McGeachy" userId="0ba0b8a9-2695-4e86-810f-a91916ae7154" providerId="ADAL" clId="{9F54CE67-2FC7-4783-8561-A884896C06A6}" dt="2023-05-17T19:18:25.455" v="8693" actId="11529"/>
          <ac:spMkLst>
            <pc:docMk/>
            <pc:sldMk cId="120702891" sldId="429"/>
            <ac:spMk id="4" creationId="{B8FC50E7-6F06-A8A2-129B-8C7C34D29482}"/>
          </ac:spMkLst>
        </pc:spChg>
      </pc:sldChg>
      <pc:sldChg chg="addSp delSp modSp add mod ord modNotesTx">
        <pc:chgData name="John McGeachy" userId="0ba0b8a9-2695-4e86-810f-a91916ae7154" providerId="ADAL" clId="{9F54CE67-2FC7-4783-8561-A884896C06A6}" dt="2023-05-19T12:43:37.174" v="11105" actId="20577"/>
        <pc:sldMkLst>
          <pc:docMk/>
          <pc:sldMk cId="1890068949" sldId="430"/>
        </pc:sldMkLst>
        <pc:spChg chg="del">
          <ac:chgData name="John McGeachy" userId="0ba0b8a9-2695-4e86-810f-a91916ae7154" providerId="ADAL" clId="{9F54CE67-2FC7-4783-8561-A884896C06A6}" dt="2023-05-17T19:24:31.014" v="8732" actId="478"/>
          <ac:spMkLst>
            <pc:docMk/>
            <pc:sldMk cId="1890068949" sldId="430"/>
            <ac:spMk id="5" creationId="{FEDAEB7F-4E90-08B3-8672-AECD92A0B0CA}"/>
          </ac:spMkLst>
        </pc:spChg>
        <pc:spChg chg="add del mod">
          <ac:chgData name="John McGeachy" userId="0ba0b8a9-2695-4e86-810f-a91916ae7154" providerId="ADAL" clId="{9F54CE67-2FC7-4783-8561-A884896C06A6}" dt="2023-05-17T19:24:33.368" v="8733" actId="478"/>
          <ac:spMkLst>
            <pc:docMk/>
            <pc:sldMk cId="1890068949" sldId="430"/>
            <ac:spMk id="6" creationId="{C688B1A6-A4D7-BA58-6B46-1A205FEFDCF8}"/>
          </ac:spMkLst>
        </pc:spChg>
        <pc:picChg chg="del">
          <ac:chgData name="John McGeachy" userId="0ba0b8a9-2695-4e86-810f-a91916ae7154" providerId="ADAL" clId="{9F54CE67-2FC7-4783-8561-A884896C06A6}" dt="2023-05-17T19:24:28.408" v="8731" actId="478"/>
          <ac:picMkLst>
            <pc:docMk/>
            <pc:sldMk cId="1890068949" sldId="430"/>
            <ac:picMk id="3" creationId="{09DFB7CC-C60F-B8B0-C1C7-5FEAD4127CD5}"/>
          </ac:picMkLst>
        </pc:picChg>
        <pc:picChg chg="del">
          <ac:chgData name="John McGeachy" userId="0ba0b8a9-2695-4e86-810f-a91916ae7154" providerId="ADAL" clId="{9F54CE67-2FC7-4783-8561-A884896C06A6}" dt="2023-05-17T19:24:27.153" v="8730" actId="478"/>
          <ac:picMkLst>
            <pc:docMk/>
            <pc:sldMk cId="1890068949" sldId="430"/>
            <ac:picMk id="4" creationId="{C758419B-7630-2FBE-7038-C18F24A0B4BF}"/>
          </ac:picMkLst>
        </pc:picChg>
        <pc:picChg chg="add mod modCrop">
          <ac:chgData name="John McGeachy" userId="0ba0b8a9-2695-4e86-810f-a91916ae7154" providerId="ADAL" clId="{9F54CE67-2FC7-4783-8561-A884896C06A6}" dt="2023-05-17T19:25:27.625" v="8741" actId="1076"/>
          <ac:picMkLst>
            <pc:docMk/>
            <pc:sldMk cId="1890068949" sldId="430"/>
            <ac:picMk id="8" creationId="{9D65264D-D815-827E-EFA9-F94C9C66AAE0}"/>
          </ac:picMkLst>
        </pc:picChg>
      </pc:sldChg>
      <pc:sldChg chg="addSp delSp modSp add mod ord modNotesTx">
        <pc:chgData name="John McGeachy" userId="0ba0b8a9-2695-4e86-810f-a91916ae7154" providerId="ADAL" clId="{9F54CE67-2FC7-4783-8561-A884896C06A6}" dt="2023-05-19T12:44:03.546" v="11133" actId="6549"/>
        <pc:sldMkLst>
          <pc:docMk/>
          <pc:sldMk cId="2971129002" sldId="431"/>
        </pc:sldMkLst>
        <pc:spChg chg="mod">
          <ac:chgData name="John McGeachy" userId="0ba0b8a9-2695-4e86-810f-a91916ae7154" providerId="ADAL" clId="{9F54CE67-2FC7-4783-8561-A884896C06A6}" dt="2023-05-17T19:39:23.362" v="8861" actId="20577"/>
          <ac:spMkLst>
            <pc:docMk/>
            <pc:sldMk cId="2971129002" sldId="431"/>
            <ac:spMk id="2" creationId="{AC35A730-CE11-462A-9E12-9D9FAFD21CAA}"/>
          </ac:spMkLst>
        </pc:spChg>
        <pc:spChg chg="mod">
          <ac:chgData name="John McGeachy" userId="0ba0b8a9-2695-4e86-810f-a91916ae7154" providerId="ADAL" clId="{9F54CE67-2FC7-4783-8561-A884896C06A6}" dt="2023-05-19T12:44:03.546" v="11133" actId="6549"/>
          <ac:spMkLst>
            <pc:docMk/>
            <pc:sldMk cId="2971129002" sldId="431"/>
            <ac:spMk id="3" creationId="{6E56CD90-CC9E-6EBF-4EFD-8816E18420A4}"/>
          </ac:spMkLst>
        </pc:spChg>
        <pc:picChg chg="add mod">
          <ac:chgData name="John McGeachy" userId="0ba0b8a9-2695-4e86-810f-a91916ae7154" providerId="ADAL" clId="{9F54CE67-2FC7-4783-8561-A884896C06A6}" dt="2023-05-17T19:40:21.819" v="8864" actId="1076"/>
          <ac:picMkLst>
            <pc:docMk/>
            <pc:sldMk cId="2971129002" sldId="431"/>
            <ac:picMk id="5" creationId="{51E3F061-D27C-C128-0114-D61D0BA05C7A}"/>
          </ac:picMkLst>
        </pc:picChg>
        <pc:picChg chg="del">
          <ac:chgData name="John McGeachy" userId="0ba0b8a9-2695-4e86-810f-a91916ae7154" providerId="ADAL" clId="{9F54CE67-2FC7-4783-8561-A884896C06A6}" dt="2023-05-17T19:39:01.003" v="8832" actId="478"/>
          <ac:picMkLst>
            <pc:docMk/>
            <pc:sldMk cId="2971129002" sldId="431"/>
            <ac:picMk id="6" creationId="{D040B98F-29D7-96D9-3ED1-2E372B000A12}"/>
          </ac:picMkLst>
        </pc:picChg>
      </pc:sldChg>
      <pc:sldChg chg="delSp modSp add mod ord">
        <pc:chgData name="John McGeachy" userId="0ba0b8a9-2695-4e86-810f-a91916ae7154" providerId="ADAL" clId="{9F54CE67-2FC7-4783-8561-A884896C06A6}" dt="2023-05-17T19:43:59.231" v="9109" actId="1076"/>
        <pc:sldMkLst>
          <pc:docMk/>
          <pc:sldMk cId="2303420197" sldId="432"/>
        </pc:sldMkLst>
        <pc:spChg chg="mod">
          <ac:chgData name="John McGeachy" userId="0ba0b8a9-2695-4e86-810f-a91916ae7154" providerId="ADAL" clId="{9F54CE67-2FC7-4783-8561-A884896C06A6}" dt="2023-05-17T19:43:45.989" v="9104" actId="20577"/>
          <ac:spMkLst>
            <pc:docMk/>
            <pc:sldMk cId="2303420197" sldId="432"/>
            <ac:spMk id="2" creationId="{2335E85B-AA48-51BE-F002-DEE97511459C}"/>
          </ac:spMkLst>
        </pc:spChg>
        <pc:spChg chg="mod">
          <ac:chgData name="John McGeachy" userId="0ba0b8a9-2695-4e86-810f-a91916ae7154" providerId="ADAL" clId="{9F54CE67-2FC7-4783-8561-A884896C06A6}" dt="2023-05-17T19:43:51.634" v="9106" actId="5793"/>
          <ac:spMkLst>
            <pc:docMk/>
            <pc:sldMk cId="2303420197" sldId="432"/>
            <ac:spMk id="4" creationId="{7553834D-C40A-9653-3DC6-4CCDBE15A659}"/>
          </ac:spMkLst>
        </pc:spChg>
        <pc:picChg chg="del">
          <ac:chgData name="John McGeachy" userId="0ba0b8a9-2695-4e86-810f-a91916ae7154" providerId="ADAL" clId="{9F54CE67-2FC7-4783-8561-A884896C06A6}" dt="2023-05-17T19:43:54.177" v="9107" actId="478"/>
          <ac:picMkLst>
            <pc:docMk/>
            <pc:sldMk cId="2303420197" sldId="432"/>
            <ac:picMk id="5" creationId="{EA569ADA-828B-7CB6-1545-B1DF89982DD9}"/>
          </ac:picMkLst>
        </pc:picChg>
        <pc:picChg chg="mod">
          <ac:chgData name="John McGeachy" userId="0ba0b8a9-2695-4e86-810f-a91916ae7154" providerId="ADAL" clId="{9F54CE67-2FC7-4783-8561-A884896C06A6}" dt="2023-05-17T19:43:59.231" v="9109" actId="1076"/>
          <ac:picMkLst>
            <pc:docMk/>
            <pc:sldMk cId="2303420197" sldId="432"/>
            <ac:picMk id="7" creationId="{BC159033-C74A-BF53-3700-931C7DA27F8E}"/>
          </ac:picMkLst>
        </pc:picChg>
      </pc:sldChg>
      <pc:sldChg chg="delSp modSp add mod modNotesTx">
        <pc:chgData name="John McGeachy" userId="0ba0b8a9-2695-4e86-810f-a91916ae7154" providerId="ADAL" clId="{9F54CE67-2FC7-4783-8561-A884896C06A6}" dt="2023-05-19T12:44:32.743" v="11158" actId="404"/>
        <pc:sldMkLst>
          <pc:docMk/>
          <pc:sldMk cId="2284900763" sldId="433"/>
        </pc:sldMkLst>
        <pc:spChg chg="mod">
          <ac:chgData name="John McGeachy" userId="0ba0b8a9-2695-4e86-810f-a91916ae7154" providerId="ADAL" clId="{9F54CE67-2FC7-4783-8561-A884896C06A6}" dt="2023-05-17T19:48:21.941" v="9176" actId="20577"/>
          <ac:spMkLst>
            <pc:docMk/>
            <pc:sldMk cId="2284900763" sldId="433"/>
            <ac:spMk id="2" creationId="{2335E85B-AA48-51BE-F002-DEE97511459C}"/>
          </ac:spMkLst>
        </pc:spChg>
        <pc:spChg chg="mod">
          <ac:chgData name="John McGeachy" userId="0ba0b8a9-2695-4e86-810f-a91916ae7154" providerId="ADAL" clId="{9F54CE67-2FC7-4783-8561-A884896C06A6}" dt="2023-05-19T12:44:32.743" v="11158" actId="404"/>
          <ac:spMkLst>
            <pc:docMk/>
            <pc:sldMk cId="2284900763" sldId="433"/>
            <ac:spMk id="4" creationId="{7553834D-C40A-9653-3DC6-4CCDBE15A659}"/>
          </ac:spMkLst>
        </pc:spChg>
        <pc:picChg chg="del">
          <ac:chgData name="John McGeachy" userId="0ba0b8a9-2695-4e86-810f-a91916ae7154" providerId="ADAL" clId="{9F54CE67-2FC7-4783-8561-A884896C06A6}" dt="2023-05-17T19:45:49.337" v="9111" actId="478"/>
          <ac:picMkLst>
            <pc:docMk/>
            <pc:sldMk cId="2284900763" sldId="433"/>
            <ac:picMk id="7" creationId="{BC159033-C74A-BF53-3700-931C7DA27F8E}"/>
          </ac:picMkLst>
        </pc:picChg>
      </pc:sldChg>
      <pc:sldChg chg="addSp delSp modSp add mod modNotesTx">
        <pc:chgData name="John McGeachy" userId="0ba0b8a9-2695-4e86-810f-a91916ae7154" providerId="ADAL" clId="{9F54CE67-2FC7-4783-8561-A884896C06A6}" dt="2023-05-19T12:46:31.980" v="11163" actId="313"/>
        <pc:sldMkLst>
          <pc:docMk/>
          <pc:sldMk cId="386897061" sldId="434"/>
        </pc:sldMkLst>
        <pc:spChg chg="add mod">
          <ac:chgData name="John McGeachy" userId="0ba0b8a9-2695-4e86-810f-a91916ae7154" providerId="ADAL" clId="{9F54CE67-2FC7-4783-8561-A884896C06A6}" dt="2023-05-17T20:02:30.111" v="9603" actId="20577"/>
          <ac:spMkLst>
            <pc:docMk/>
            <pc:sldMk cId="386897061" sldId="434"/>
            <ac:spMk id="4" creationId="{347AB41E-BA3E-E84E-113E-4E4D85DCE59E}"/>
          </ac:spMkLst>
        </pc:spChg>
        <pc:picChg chg="add mod">
          <ac:chgData name="John McGeachy" userId="0ba0b8a9-2695-4e86-810f-a91916ae7154" providerId="ADAL" clId="{9F54CE67-2FC7-4783-8561-A884896C06A6}" dt="2023-05-17T19:50:34.424" v="9182" actId="1076"/>
          <ac:picMkLst>
            <pc:docMk/>
            <pc:sldMk cId="386897061" sldId="434"/>
            <ac:picMk id="3" creationId="{DE5A3561-C5AC-AEB0-6650-6EF895E5E6F5}"/>
          </ac:picMkLst>
        </pc:picChg>
        <pc:picChg chg="del">
          <ac:chgData name="John McGeachy" userId="0ba0b8a9-2695-4e86-810f-a91916ae7154" providerId="ADAL" clId="{9F54CE67-2FC7-4783-8561-A884896C06A6}" dt="2023-05-17T19:50:25.572" v="9178" actId="478"/>
          <ac:picMkLst>
            <pc:docMk/>
            <pc:sldMk cId="386897061" sldId="434"/>
            <ac:picMk id="8" creationId="{9D65264D-D815-827E-EFA9-F94C9C66AAE0}"/>
          </ac:picMkLst>
        </pc:picChg>
      </pc:sldChg>
      <pc:sldChg chg="modSp add mod ord modNotesTx">
        <pc:chgData name="John McGeachy" userId="0ba0b8a9-2695-4e86-810f-a91916ae7154" providerId="ADAL" clId="{9F54CE67-2FC7-4783-8561-A884896C06A6}" dt="2023-05-17T20:06:07.769" v="9683"/>
        <pc:sldMkLst>
          <pc:docMk/>
          <pc:sldMk cId="3295877121" sldId="435"/>
        </pc:sldMkLst>
        <pc:spChg chg="mod">
          <ac:chgData name="John McGeachy" userId="0ba0b8a9-2695-4e86-810f-a91916ae7154" providerId="ADAL" clId="{9F54CE67-2FC7-4783-8561-A884896C06A6}" dt="2023-05-17T20:03:48.110" v="9633" actId="27636"/>
          <ac:spMkLst>
            <pc:docMk/>
            <pc:sldMk cId="3295877121" sldId="435"/>
            <ac:spMk id="2" creationId="{486C9985-4B1A-EBF1-0282-9406DC25D301}"/>
          </ac:spMkLst>
        </pc:spChg>
        <pc:spChg chg="mod">
          <ac:chgData name="John McGeachy" userId="0ba0b8a9-2695-4e86-810f-a91916ae7154" providerId="ADAL" clId="{9F54CE67-2FC7-4783-8561-A884896C06A6}" dt="2023-05-17T20:05:39.285" v="9680" actId="20577"/>
          <ac:spMkLst>
            <pc:docMk/>
            <pc:sldMk cId="3295877121" sldId="435"/>
            <ac:spMk id="4" creationId="{31B4A288-1C41-D033-6F11-65ECC7F5226F}"/>
          </ac:spMkLst>
        </pc:spChg>
      </pc:sldChg>
      <pc:sldChg chg="addSp delSp modSp add mod ord modNotesTx">
        <pc:chgData name="John McGeachy" userId="0ba0b8a9-2695-4e86-810f-a91916ae7154" providerId="ADAL" clId="{9F54CE67-2FC7-4783-8561-A884896C06A6}" dt="2023-05-19T12:44:37.196" v="11159" actId="20577"/>
        <pc:sldMkLst>
          <pc:docMk/>
          <pc:sldMk cId="2850769377" sldId="436"/>
        </pc:sldMkLst>
        <pc:spChg chg="mod">
          <ac:chgData name="John McGeachy" userId="0ba0b8a9-2695-4e86-810f-a91916ae7154" providerId="ADAL" clId="{9F54CE67-2FC7-4783-8561-A884896C06A6}" dt="2023-05-17T20:17:15.787" v="9780" actId="20577"/>
          <ac:spMkLst>
            <pc:docMk/>
            <pc:sldMk cId="2850769377" sldId="436"/>
            <ac:spMk id="2" creationId="{2335E85B-AA48-51BE-F002-DEE97511459C}"/>
          </ac:spMkLst>
        </pc:spChg>
        <pc:spChg chg="mod">
          <ac:chgData name="John McGeachy" userId="0ba0b8a9-2695-4e86-810f-a91916ae7154" providerId="ADAL" clId="{9F54CE67-2FC7-4783-8561-A884896C06A6}" dt="2023-05-17T20:18:20.057" v="9843" actId="1035"/>
          <ac:spMkLst>
            <pc:docMk/>
            <pc:sldMk cId="2850769377" sldId="436"/>
            <ac:spMk id="4" creationId="{7553834D-C40A-9653-3DC6-4CCDBE15A659}"/>
          </ac:spMkLst>
        </pc:spChg>
        <pc:picChg chg="add mod ord">
          <ac:chgData name="John McGeachy" userId="0ba0b8a9-2695-4e86-810f-a91916ae7154" providerId="ADAL" clId="{9F54CE67-2FC7-4783-8561-A884896C06A6}" dt="2023-05-17T20:18:27.038" v="9851" actId="14100"/>
          <ac:picMkLst>
            <pc:docMk/>
            <pc:sldMk cId="2850769377" sldId="436"/>
            <ac:picMk id="5" creationId="{72325636-95B0-FE2C-4E8B-39269D037E24}"/>
          </ac:picMkLst>
        </pc:picChg>
        <pc:picChg chg="del">
          <ac:chgData name="John McGeachy" userId="0ba0b8a9-2695-4e86-810f-a91916ae7154" providerId="ADAL" clId="{9F54CE67-2FC7-4783-8561-A884896C06A6}" dt="2023-05-17T20:15:55.587" v="9767" actId="478"/>
          <ac:picMkLst>
            <pc:docMk/>
            <pc:sldMk cId="2850769377" sldId="436"/>
            <ac:picMk id="7" creationId="{BC159033-C74A-BF53-3700-931C7DA27F8E}"/>
          </ac:picMkLst>
        </pc:picChg>
      </pc:sldChg>
      <pc:sldChg chg="add del">
        <pc:chgData name="John McGeachy" userId="0ba0b8a9-2695-4e86-810f-a91916ae7154" providerId="ADAL" clId="{9F54CE67-2FC7-4783-8561-A884896C06A6}" dt="2023-05-17T20:24:27.752" v="9859" actId="2696"/>
        <pc:sldMkLst>
          <pc:docMk/>
          <pc:sldMk cId="3273330229" sldId="437"/>
        </pc:sldMkLst>
      </pc:sldChg>
      <pc:sldChg chg="addSp delSp modSp add mod ord modNotesTx">
        <pc:chgData name="John McGeachy" userId="0ba0b8a9-2695-4e86-810f-a91916ae7154" providerId="ADAL" clId="{9F54CE67-2FC7-4783-8561-A884896C06A6}" dt="2023-05-19T12:44:50.744" v="11160" actId="1076"/>
        <pc:sldMkLst>
          <pc:docMk/>
          <pc:sldMk cId="4149311855" sldId="437"/>
        </pc:sldMkLst>
        <pc:spChg chg="mod">
          <ac:chgData name="John McGeachy" userId="0ba0b8a9-2695-4e86-810f-a91916ae7154" providerId="ADAL" clId="{9F54CE67-2FC7-4783-8561-A884896C06A6}" dt="2023-05-19T12:44:50.744" v="11160" actId="1076"/>
          <ac:spMkLst>
            <pc:docMk/>
            <pc:sldMk cId="4149311855" sldId="437"/>
            <ac:spMk id="2" creationId="{6AF21A29-20AA-1B9F-E16C-407EA39A7274}"/>
          </ac:spMkLst>
        </pc:spChg>
        <pc:spChg chg="add del mod">
          <ac:chgData name="John McGeachy" userId="0ba0b8a9-2695-4e86-810f-a91916ae7154" providerId="ADAL" clId="{9F54CE67-2FC7-4783-8561-A884896C06A6}" dt="2023-05-17T20:29:04.259" v="9950"/>
          <ac:spMkLst>
            <pc:docMk/>
            <pc:sldMk cId="4149311855" sldId="437"/>
            <ac:spMk id="6" creationId="{08258F23-FF8F-E85D-1460-E1DD6ECE1279}"/>
          </ac:spMkLst>
        </pc:spChg>
        <pc:spChg chg="add mod">
          <ac:chgData name="John McGeachy" userId="0ba0b8a9-2695-4e86-810f-a91916ae7154" providerId="ADAL" clId="{9F54CE67-2FC7-4783-8561-A884896C06A6}" dt="2023-05-17T20:29:40.429" v="9959" actId="1076"/>
          <ac:spMkLst>
            <pc:docMk/>
            <pc:sldMk cId="4149311855" sldId="437"/>
            <ac:spMk id="8" creationId="{2A018B3A-E01E-0E21-0EED-95ACD0FF6A60}"/>
          </ac:spMkLst>
        </pc:spChg>
        <pc:spChg chg="add mod">
          <ac:chgData name="John McGeachy" userId="0ba0b8a9-2695-4e86-810f-a91916ae7154" providerId="ADAL" clId="{9F54CE67-2FC7-4783-8561-A884896C06A6}" dt="2023-05-17T20:30:40.295" v="10032" actId="20577"/>
          <ac:spMkLst>
            <pc:docMk/>
            <pc:sldMk cId="4149311855" sldId="437"/>
            <ac:spMk id="9" creationId="{BD49F8CF-624F-8179-709C-A5F758F3521C}"/>
          </ac:spMkLst>
        </pc:spChg>
        <pc:picChg chg="add mod">
          <ac:chgData name="John McGeachy" userId="0ba0b8a9-2695-4e86-810f-a91916ae7154" providerId="ADAL" clId="{9F54CE67-2FC7-4783-8561-A884896C06A6}" dt="2023-05-17T20:28:17.470" v="9934" actId="1076"/>
          <ac:picMkLst>
            <pc:docMk/>
            <pc:sldMk cId="4149311855" sldId="437"/>
            <ac:picMk id="4" creationId="{71673A8F-2B6A-F012-E88B-8591CED865B1}"/>
          </ac:picMkLst>
        </pc:picChg>
        <pc:picChg chg="del">
          <ac:chgData name="John McGeachy" userId="0ba0b8a9-2695-4e86-810f-a91916ae7154" providerId="ADAL" clId="{9F54CE67-2FC7-4783-8561-A884896C06A6}" dt="2023-05-17T20:26:17.045" v="9926" actId="478"/>
          <ac:picMkLst>
            <pc:docMk/>
            <pc:sldMk cId="4149311855" sldId="437"/>
            <ac:picMk id="5" creationId="{46BE40CC-7533-888A-B893-40295E5C85E1}"/>
          </ac:picMkLst>
        </pc:picChg>
      </pc:sldChg>
      <pc:sldChg chg="delSp modSp add mod ord">
        <pc:chgData name="John McGeachy" userId="0ba0b8a9-2695-4e86-810f-a91916ae7154" providerId="ADAL" clId="{9F54CE67-2FC7-4783-8561-A884896C06A6}" dt="2023-05-17T20:58:38.065" v="10252" actId="1076"/>
        <pc:sldMkLst>
          <pc:docMk/>
          <pc:sldMk cId="148298272" sldId="438"/>
        </pc:sldMkLst>
        <pc:spChg chg="mod">
          <ac:chgData name="John McGeachy" userId="0ba0b8a9-2695-4e86-810f-a91916ae7154" providerId="ADAL" clId="{9F54CE67-2FC7-4783-8561-A884896C06A6}" dt="2023-05-17T20:55:12.500" v="10099" actId="1076"/>
          <ac:spMkLst>
            <pc:docMk/>
            <pc:sldMk cId="148298272" sldId="438"/>
            <ac:spMk id="2" creationId="{AC35A730-CE11-462A-9E12-9D9FAFD21CAA}"/>
          </ac:spMkLst>
        </pc:spChg>
        <pc:spChg chg="mod">
          <ac:chgData name="John McGeachy" userId="0ba0b8a9-2695-4e86-810f-a91916ae7154" providerId="ADAL" clId="{9F54CE67-2FC7-4783-8561-A884896C06A6}" dt="2023-05-17T20:58:38.065" v="10252" actId="1076"/>
          <ac:spMkLst>
            <pc:docMk/>
            <pc:sldMk cId="148298272" sldId="438"/>
            <ac:spMk id="3" creationId="{6E56CD90-CC9E-6EBF-4EFD-8816E18420A4}"/>
          </ac:spMkLst>
        </pc:spChg>
        <pc:picChg chg="del">
          <ac:chgData name="John McGeachy" userId="0ba0b8a9-2695-4e86-810f-a91916ae7154" providerId="ADAL" clId="{9F54CE67-2FC7-4783-8561-A884896C06A6}" dt="2023-05-17T20:55:09.652" v="10098" actId="478"/>
          <ac:picMkLst>
            <pc:docMk/>
            <pc:sldMk cId="148298272" sldId="438"/>
            <ac:picMk id="6" creationId="{3E191DD9-FE75-27B4-FAF4-B3D1015CB0AB}"/>
          </ac:picMkLst>
        </pc:picChg>
      </pc:sldChg>
      <pc:sldChg chg="addSp delSp modSp add mod ord">
        <pc:chgData name="John McGeachy" userId="0ba0b8a9-2695-4e86-810f-a91916ae7154" providerId="ADAL" clId="{9F54CE67-2FC7-4783-8561-A884896C06A6}" dt="2023-05-19T12:45:26.017" v="11161" actId="1076"/>
        <pc:sldMkLst>
          <pc:docMk/>
          <pc:sldMk cId="2700635265" sldId="439"/>
        </pc:sldMkLst>
        <pc:spChg chg="mod">
          <ac:chgData name="John McGeachy" userId="0ba0b8a9-2695-4e86-810f-a91916ae7154" providerId="ADAL" clId="{9F54CE67-2FC7-4783-8561-A884896C06A6}" dt="2023-05-17T20:59:11.341" v="10313" actId="1076"/>
          <ac:spMkLst>
            <pc:docMk/>
            <pc:sldMk cId="2700635265" sldId="439"/>
            <ac:spMk id="2" creationId="{6AF21A29-20AA-1B9F-E16C-407EA39A7274}"/>
          </ac:spMkLst>
        </pc:spChg>
        <pc:spChg chg="mod">
          <ac:chgData name="John McGeachy" userId="0ba0b8a9-2695-4e86-810f-a91916ae7154" providerId="ADAL" clId="{9F54CE67-2FC7-4783-8561-A884896C06A6}" dt="2023-05-17T21:02:03.224" v="10338" actId="14100"/>
          <ac:spMkLst>
            <pc:docMk/>
            <pc:sldMk cId="2700635265" sldId="439"/>
            <ac:spMk id="8" creationId="{2A018B3A-E01E-0E21-0EED-95ACD0FF6A60}"/>
          </ac:spMkLst>
        </pc:spChg>
        <pc:spChg chg="mod">
          <ac:chgData name="John McGeachy" userId="0ba0b8a9-2695-4e86-810f-a91916ae7154" providerId="ADAL" clId="{9F54CE67-2FC7-4783-8561-A884896C06A6}" dt="2023-05-17T21:04:12.313" v="10414" actId="20577"/>
          <ac:spMkLst>
            <pc:docMk/>
            <pc:sldMk cId="2700635265" sldId="439"/>
            <ac:spMk id="9" creationId="{BD49F8CF-624F-8179-709C-A5F758F3521C}"/>
          </ac:spMkLst>
        </pc:spChg>
        <pc:picChg chg="del">
          <ac:chgData name="John McGeachy" userId="0ba0b8a9-2695-4e86-810f-a91916ae7154" providerId="ADAL" clId="{9F54CE67-2FC7-4783-8561-A884896C06A6}" dt="2023-05-17T21:01:04.403" v="10332" actId="478"/>
          <ac:picMkLst>
            <pc:docMk/>
            <pc:sldMk cId="2700635265" sldId="439"/>
            <ac:picMk id="4" creationId="{71673A8F-2B6A-F012-E88B-8591CED865B1}"/>
          </ac:picMkLst>
        </pc:picChg>
        <pc:picChg chg="add mod">
          <ac:chgData name="John McGeachy" userId="0ba0b8a9-2695-4e86-810f-a91916ae7154" providerId="ADAL" clId="{9F54CE67-2FC7-4783-8561-A884896C06A6}" dt="2023-05-19T12:45:26.017" v="11161" actId="1076"/>
          <ac:picMkLst>
            <pc:docMk/>
            <pc:sldMk cId="2700635265" sldId="439"/>
            <ac:picMk id="5" creationId="{52D863BE-29A9-3075-E9F1-4A41DFFE4DC2}"/>
          </ac:picMkLst>
        </pc:picChg>
      </pc:sldChg>
      <pc:sldChg chg="addSp delSp modSp add mod modNotesTx">
        <pc:chgData name="John McGeachy" userId="0ba0b8a9-2695-4e86-810f-a91916ae7154" providerId="ADAL" clId="{9F54CE67-2FC7-4783-8561-A884896C06A6}" dt="2023-05-17T21:12:18.247" v="10567" actId="1076"/>
        <pc:sldMkLst>
          <pc:docMk/>
          <pc:sldMk cId="3309586931" sldId="440"/>
        </pc:sldMkLst>
        <pc:spChg chg="mod">
          <ac:chgData name="John McGeachy" userId="0ba0b8a9-2695-4e86-810f-a91916ae7154" providerId="ADAL" clId="{9F54CE67-2FC7-4783-8561-A884896C06A6}" dt="2023-05-17T21:12:14.199" v="10566" actId="1076"/>
          <ac:spMkLst>
            <pc:docMk/>
            <pc:sldMk cId="3309586931" sldId="440"/>
            <ac:spMk id="2" creationId="{6AF21A29-20AA-1B9F-E16C-407EA39A7274}"/>
          </ac:spMkLst>
        </pc:spChg>
        <pc:spChg chg="mod">
          <ac:chgData name="John McGeachy" userId="0ba0b8a9-2695-4e86-810f-a91916ae7154" providerId="ADAL" clId="{9F54CE67-2FC7-4783-8561-A884896C06A6}" dt="2023-05-17T21:11:43.791" v="10558" actId="20577"/>
          <ac:spMkLst>
            <pc:docMk/>
            <pc:sldMk cId="3309586931" sldId="440"/>
            <ac:spMk id="8" creationId="{2A018B3A-E01E-0E21-0EED-95ACD0FF6A60}"/>
          </ac:spMkLst>
        </pc:spChg>
        <pc:spChg chg="del">
          <ac:chgData name="John McGeachy" userId="0ba0b8a9-2695-4e86-810f-a91916ae7154" providerId="ADAL" clId="{9F54CE67-2FC7-4783-8561-A884896C06A6}" dt="2023-05-17T21:09:07.033" v="10556" actId="478"/>
          <ac:spMkLst>
            <pc:docMk/>
            <pc:sldMk cId="3309586931" sldId="440"/>
            <ac:spMk id="9" creationId="{BD49F8CF-624F-8179-709C-A5F758F3521C}"/>
          </ac:spMkLst>
        </pc:spChg>
        <pc:picChg chg="add mod">
          <ac:chgData name="John McGeachy" userId="0ba0b8a9-2695-4e86-810f-a91916ae7154" providerId="ADAL" clId="{9F54CE67-2FC7-4783-8561-A884896C06A6}" dt="2023-05-17T21:12:18.247" v="10567" actId="1076"/>
          <ac:picMkLst>
            <pc:docMk/>
            <pc:sldMk cId="3309586931" sldId="440"/>
            <ac:picMk id="4" creationId="{ED26B1E2-F71F-07B0-15B4-28BFD4208E2D}"/>
          </ac:picMkLst>
        </pc:picChg>
        <pc:picChg chg="del">
          <ac:chgData name="John McGeachy" userId="0ba0b8a9-2695-4e86-810f-a91916ae7154" providerId="ADAL" clId="{9F54CE67-2FC7-4783-8561-A884896C06A6}" dt="2023-05-17T21:09:08.699" v="10557" actId="478"/>
          <ac:picMkLst>
            <pc:docMk/>
            <pc:sldMk cId="3309586931" sldId="440"/>
            <ac:picMk id="5" creationId="{52D863BE-29A9-3075-E9F1-4A41DFFE4DC2}"/>
          </ac:picMkLst>
        </pc:picChg>
      </pc:sldChg>
      <pc:sldChg chg="modSp add mod ord">
        <pc:chgData name="John McGeachy" userId="0ba0b8a9-2695-4e86-810f-a91916ae7154" providerId="ADAL" clId="{9F54CE67-2FC7-4783-8561-A884896C06A6}" dt="2023-05-17T21:14:24.506" v="10835" actId="20577"/>
        <pc:sldMkLst>
          <pc:docMk/>
          <pc:sldMk cId="3683785652" sldId="441"/>
        </pc:sldMkLst>
        <pc:spChg chg="mod">
          <ac:chgData name="John McGeachy" userId="0ba0b8a9-2695-4e86-810f-a91916ae7154" providerId="ADAL" clId="{9F54CE67-2FC7-4783-8561-A884896C06A6}" dt="2023-05-17T21:13:48.747" v="10791" actId="20577"/>
          <ac:spMkLst>
            <pc:docMk/>
            <pc:sldMk cId="3683785652" sldId="441"/>
            <ac:spMk id="2" creationId="{AC35A730-CE11-462A-9E12-9D9FAFD21CAA}"/>
          </ac:spMkLst>
        </pc:spChg>
        <pc:spChg chg="mod">
          <ac:chgData name="John McGeachy" userId="0ba0b8a9-2695-4e86-810f-a91916ae7154" providerId="ADAL" clId="{9F54CE67-2FC7-4783-8561-A884896C06A6}" dt="2023-05-17T21:14:24.506" v="10835" actId="20577"/>
          <ac:spMkLst>
            <pc:docMk/>
            <pc:sldMk cId="3683785652" sldId="441"/>
            <ac:spMk id="3" creationId="{6E56CD90-CC9E-6EBF-4EFD-8816E18420A4}"/>
          </ac:spMkLst>
        </pc:spChg>
      </pc:sldChg>
      <pc:sldChg chg="add del">
        <pc:chgData name="John McGeachy" userId="0ba0b8a9-2695-4e86-810f-a91916ae7154" providerId="ADAL" clId="{9F54CE67-2FC7-4783-8561-A884896C06A6}" dt="2023-05-17T21:14:00.567" v="10793" actId="2696"/>
        <pc:sldMkLst>
          <pc:docMk/>
          <pc:sldMk cId="1943408329" sldId="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13DC8-4F3C-49D2-BD1C-1A09ED9662A1}" type="datetimeFigureOut">
              <a:rPr lang="en-GB" smtClean="0"/>
              <a:t>19/05/2023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532C0-E6F8-406E-9DD9-7B5722A05D41}" type="slidenum">
              <a:rPr lang="en-GB" smtClean="0"/>
              <a:t>‹#›</a:t>
            </a:fld>
            <a:endParaRPr lang="en-GB" dirty="0"/>
          </a:p>
        </p:txBody>
      </p:sp>
    </p:spTree>
    <p:extLst>
      <p:ext uri="{BB962C8B-B14F-4D97-AF65-F5344CB8AC3E}">
        <p14:creationId xmlns:p14="http://schemas.microsoft.com/office/powerpoint/2010/main" val="252064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emocracy.islington.gov.uk/mgEPetitionListDisplay.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moderngov.sutton.gov.uk/mgEPetitionListDisplay.aspx?bcr=1"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ondon.gov.uk/who-we-are/what-london-assembly-does/london-assembly-members/elly-bak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london.gov.uk/who-we-are/what-london-assembly-does/connect-u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london.gov.uk/who-we-are/what-london-assembly-does/assembly-member-press-releases" TargetMode="External"/><Relationship Id="rId4" Type="http://schemas.openxmlformats.org/officeDocument/2006/relationships/hyperlink" Target="https://www.london.gov.uk/who-we-are/what-london-assembly-does/about-london-assembly"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mocracy.islington.gov.uk/mgDelegatedDecisions.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a:t>
            </a:fld>
            <a:endParaRPr lang="en-GB" dirty="0"/>
          </a:p>
        </p:txBody>
      </p:sp>
    </p:spTree>
    <p:extLst>
      <p:ext uri="{BB962C8B-B14F-4D97-AF65-F5344CB8AC3E}">
        <p14:creationId xmlns:p14="http://schemas.microsoft.com/office/powerpoint/2010/main" val="194231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https://www.merton.gov.uk/council-and-local-democracy/decision-making/attending-meetings </a:t>
            </a:r>
          </a:p>
        </p:txBody>
      </p:sp>
      <p:sp>
        <p:nvSpPr>
          <p:cNvPr id="4" name="Slide Number Placeholder 3"/>
          <p:cNvSpPr>
            <a:spLocks noGrp="1"/>
          </p:cNvSpPr>
          <p:nvPr>
            <p:ph type="sldNum" sz="quarter" idx="5"/>
          </p:nvPr>
        </p:nvSpPr>
        <p:spPr/>
        <p:txBody>
          <a:bodyPr/>
          <a:lstStyle/>
          <a:p>
            <a:fld id="{75D532C0-E6F8-406E-9DD9-7B5722A05D41}" type="slidenum">
              <a:rPr lang="en-GB" smtClean="0"/>
              <a:t>10</a:t>
            </a:fld>
            <a:endParaRPr lang="en-GB" dirty="0"/>
          </a:p>
        </p:txBody>
      </p:sp>
    </p:spTree>
    <p:extLst>
      <p:ext uri="{BB962C8B-B14F-4D97-AF65-F5344CB8AC3E}">
        <p14:creationId xmlns:p14="http://schemas.microsoft.com/office/powerpoint/2010/main" val="251270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https://www.merton.gov.uk/council-and-local-democracy/decision-making/attending-meetings </a:t>
            </a:r>
          </a:p>
        </p:txBody>
      </p:sp>
      <p:sp>
        <p:nvSpPr>
          <p:cNvPr id="4" name="Slide Number Placeholder 3"/>
          <p:cNvSpPr>
            <a:spLocks noGrp="1"/>
          </p:cNvSpPr>
          <p:nvPr>
            <p:ph type="sldNum" sz="quarter" idx="5"/>
          </p:nvPr>
        </p:nvSpPr>
        <p:spPr/>
        <p:txBody>
          <a:bodyPr/>
          <a:lstStyle/>
          <a:p>
            <a:fld id="{75D532C0-E6F8-406E-9DD9-7B5722A05D41}" type="slidenum">
              <a:rPr lang="en-GB" smtClean="0"/>
              <a:t>11</a:t>
            </a:fld>
            <a:endParaRPr lang="en-GB" dirty="0"/>
          </a:p>
        </p:txBody>
      </p:sp>
    </p:spTree>
    <p:extLst>
      <p:ext uri="{BB962C8B-B14F-4D97-AF65-F5344CB8AC3E}">
        <p14:creationId xmlns:p14="http://schemas.microsoft.com/office/powerpoint/2010/main" val="401025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12</a:t>
            </a:fld>
            <a:endParaRPr lang="en-GB" dirty="0"/>
          </a:p>
        </p:txBody>
      </p:sp>
    </p:spTree>
    <p:extLst>
      <p:ext uri="{BB962C8B-B14F-4D97-AF65-F5344CB8AC3E}">
        <p14:creationId xmlns:p14="http://schemas.microsoft.com/office/powerpoint/2010/main" val="114333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13</a:t>
            </a:fld>
            <a:endParaRPr lang="en-GB" dirty="0"/>
          </a:p>
        </p:txBody>
      </p:sp>
    </p:spTree>
    <p:extLst>
      <p:ext uri="{BB962C8B-B14F-4D97-AF65-F5344CB8AC3E}">
        <p14:creationId xmlns:p14="http://schemas.microsoft.com/office/powerpoint/2010/main" val="229732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https://democraticservices.hounslow.gov.uk/mgCalendarMonthView.aspx?GL=1&amp;bcr=1</a:t>
            </a: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14</a:t>
            </a:fld>
            <a:endParaRPr lang="en-GB" dirty="0"/>
          </a:p>
        </p:txBody>
      </p:sp>
    </p:spTree>
    <p:extLst>
      <p:ext uri="{BB962C8B-B14F-4D97-AF65-F5344CB8AC3E}">
        <p14:creationId xmlns:p14="http://schemas.microsoft.com/office/powerpoint/2010/main" val="294673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https://www.whatdotheyknow.com/</a:t>
            </a:r>
          </a:p>
          <a:p>
            <a:endParaRPr lang="en-GB" dirty="0"/>
          </a:p>
          <a:p>
            <a:r>
              <a:rPr lang="en-GB" dirty="0"/>
              <a:t>https://docs.google.com/spreadsheets/d/1YLc1mFSZQgBJ2Jj6htTOyjWeQp0GPPr_x25k_vscKeM/edit#gid=0a </a:t>
            </a:r>
          </a:p>
          <a:p>
            <a:endParaRPr lang="en-GB" dirty="0"/>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15</a:t>
            </a:fld>
            <a:endParaRPr lang="en-GB" dirty="0"/>
          </a:p>
        </p:txBody>
      </p:sp>
    </p:spTree>
    <p:extLst>
      <p:ext uri="{BB962C8B-B14F-4D97-AF65-F5344CB8AC3E}">
        <p14:creationId xmlns:p14="http://schemas.microsoft.com/office/powerpoint/2010/main" val="382704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https://www.change.org/ </a:t>
            </a:r>
          </a:p>
          <a:p>
            <a:r>
              <a:rPr lang="en-GB" dirty="0"/>
              <a:t>https://home.38degrees.org.uk/</a:t>
            </a: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16</a:t>
            </a:fld>
            <a:endParaRPr lang="en-GB" dirty="0"/>
          </a:p>
        </p:txBody>
      </p:sp>
    </p:spTree>
    <p:extLst>
      <p:ext uri="{BB962C8B-B14F-4D97-AF65-F5344CB8AC3E}">
        <p14:creationId xmlns:p14="http://schemas.microsoft.com/office/powerpoint/2010/main" val="4176743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hlinkClick r:id="rId3"/>
              </a:rPr>
              <a:t>https://democracy.islington.gov.uk/mgEPetitionListDisplay.aspx</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hlinkClick r:id="rId4"/>
              </a:rPr>
              <a:t>https://moderngov.sutton.gov.uk/mgEPetitionListDisplay.aspx?bcr=1</a:t>
            </a:r>
            <a:endPar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rPr>
              <a:t>There are advantages and disadvantages of using council provided petition tools.</a:t>
            </a:r>
            <a:br>
              <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rPr>
            </a:br>
            <a:r>
              <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rPr>
              <a:t>Advantages include easier access into processes (the petition becomes part of the system, which can open doors – e.g. petitioning at meetings).</a:t>
            </a:r>
            <a:br>
              <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rPr>
            </a:br>
            <a:r>
              <a:rPr lang="en-GB"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rPr>
              <a:t>Disadvantages: Some council provided petition tools require a login, which can act as a barrier for people that don’t want to set up an account.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17</a:t>
            </a:fld>
            <a:endParaRPr lang="en-GB" dirty="0"/>
          </a:p>
        </p:txBody>
      </p:sp>
    </p:spTree>
    <p:extLst>
      <p:ext uri="{BB962C8B-B14F-4D97-AF65-F5344CB8AC3E}">
        <p14:creationId xmlns:p14="http://schemas.microsoft.com/office/powerpoint/2010/main" val="316497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18</a:t>
            </a:fld>
            <a:endParaRPr lang="en-GB" dirty="0"/>
          </a:p>
        </p:txBody>
      </p:sp>
    </p:spTree>
    <p:extLst>
      <p:ext uri="{BB962C8B-B14F-4D97-AF65-F5344CB8AC3E}">
        <p14:creationId xmlns:p14="http://schemas.microsoft.com/office/powerpoint/2010/main" val="268159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https://www.haringey.gov.uk/local-democracy/meetings/deputations</a:t>
            </a:r>
          </a:p>
        </p:txBody>
      </p:sp>
      <p:sp>
        <p:nvSpPr>
          <p:cNvPr id="4" name="Slide Number Placeholder 3"/>
          <p:cNvSpPr>
            <a:spLocks noGrp="1"/>
          </p:cNvSpPr>
          <p:nvPr>
            <p:ph type="sldNum" sz="quarter" idx="5"/>
          </p:nvPr>
        </p:nvSpPr>
        <p:spPr/>
        <p:txBody>
          <a:bodyPr/>
          <a:lstStyle/>
          <a:p>
            <a:fld id="{75D532C0-E6F8-406E-9DD9-7B5722A05D41}" type="slidenum">
              <a:rPr lang="en-GB" smtClean="0"/>
              <a:t>19</a:t>
            </a:fld>
            <a:endParaRPr lang="en-GB" dirty="0"/>
          </a:p>
        </p:txBody>
      </p:sp>
    </p:spTree>
    <p:extLst>
      <p:ext uri="{BB962C8B-B14F-4D97-AF65-F5344CB8AC3E}">
        <p14:creationId xmlns:p14="http://schemas.microsoft.com/office/powerpoint/2010/main" val="377610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2</a:t>
            </a:fld>
            <a:endParaRPr lang="en-GB" dirty="0"/>
          </a:p>
        </p:txBody>
      </p:sp>
    </p:spTree>
    <p:extLst>
      <p:ext uri="{BB962C8B-B14F-4D97-AF65-F5344CB8AC3E}">
        <p14:creationId xmlns:p14="http://schemas.microsoft.com/office/powerpoint/2010/main" val="171723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23975" y="1143000"/>
            <a:ext cx="4210050" cy="23685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Notes Placeholder 2"/>
          <p:cNvSpPr>
            <a:spLocks noGrp="1"/>
          </p:cNvSpPr>
          <p:nvPr>
            <p:ph type="body" idx="1"/>
          </p:nvPr>
        </p:nvSpPr>
        <p:spPr bwMode="auto">
          <a:xfrm>
            <a:off x="514350" y="3765550"/>
            <a:ext cx="5956300" cy="41275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en-GB" b="1" baseline="0" dirty="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B0B98E2-31CE-EC43-8327-7111DF140FC7}" type="slidenum">
              <a:rPr lang="en-GB">
                <a:latin typeface="Arial" charset="0"/>
              </a:rPr>
              <a:pPr/>
              <a:t>20</a:t>
            </a:fld>
            <a:endParaRPr lang="en-GB" dirty="0">
              <a:latin typeface="Arial" charset="0"/>
            </a:endParaRPr>
          </a:p>
        </p:txBody>
      </p:sp>
    </p:spTree>
    <p:extLst>
      <p:ext uri="{BB962C8B-B14F-4D97-AF65-F5344CB8AC3E}">
        <p14:creationId xmlns:p14="http://schemas.microsoft.com/office/powerpoint/2010/main" val="41377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 councillors do?: What do councils do?: - </a:t>
            </a:r>
            <a:br>
              <a:rPr lang="en-US" dirty="0"/>
            </a:br>
            <a:r>
              <a:rPr lang="en-US" dirty="0"/>
              <a:t>Councils have powers and responsibility for local services, local transport, social care, education, planning the environment and housing. On some of these things they have more responsibility but there isn’t anything that isn’t influenced by national government (including how much they have to spend) and sometimes regional government (e.g. the GLA for London).</a:t>
            </a:r>
            <a:br>
              <a:rPr lang="en-US" dirty="0"/>
            </a:br>
            <a:br>
              <a:rPr lang="en-US" dirty="0"/>
            </a:br>
            <a:r>
              <a:rPr lang="en-US" dirty="0"/>
              <a:t>- E.g. for transport:</a:t>
            </a:r>
            <a:br>
              <a:rPr lang="en-US" dirty="0"/>
            </a:br>
            <a:r>
              <a:rPr lang="en-US" dirty="0"/>
              <a:t>DfT - national services and big infrastructure e.g. Cross Rail</a:t>
            </a:r>
          </a:p>
          <a:p>
            <a:r>
              <a:rPr lang="en-US" dirty="0"/>
              <a:t>Transport for London – running Tube, Buses, Trams, setting fares</a:t>
            </a:r>
          </a:p>
          <a:p>
            <a:r>
              <a:rPr lang="en-US" dirty="0"/>
              <a:t>London Boroughs - responsible for road maintenance, LTNs, freedom pass administration</a:t>
            </a:r>
          </a:p>
          <a:p>
            <a:endParaRPr lang="en-US" dirty="0"/>
          </a:p>
          <a:p>
            <a:pPr marL="171450" indent="-171450">
              <a:buFontTx/>
              <a:buChar char="-"/>
            </a:pPr>
            <a:r>
              <a:rPr lang="en-US" dirty="0"/>
              <a:t>Councillors: There are 1,800 councillors in London across, 679 wards in 33 local authority areas (32 of which are boroughs and 1 is the City of London corporation. </a:t>
            </a:r>
            <a:r>
              <a:rPr lang="en-GB" dirty="0"/>
              <a:t>Councillors not only represent their communities and residents, they also help to make and shape the policies of the council</a:t>
            </a:r>
            <a:r>
              <a:rPr lang="en-US" dirty="0"/>
              <a:t>.</a:t>
            </a:r>
          </a:p>
          <a:p>
            <a:pPr marL="171450" indent="-171450">
              <a:buFontTx/>
              <a:buChar char="-"/>
            </a:pPr>
            <a:r>
              <a:rPr lang="en-US" dirty="0"/>
              <a:t>Some councillors from lead parties have specific responsibilities e.g. Cabinet Members, Executive Members, Committee Chairs, Scrutiny responsibilities etc. </a:t>
            </a:r>
          </a:p>
          <a:p>
            <a:pPr marL="171450" indent="-171450">
              <a:buFontTx/>
              <a:buChar char="-"/>
            </a:pPr>
            <a:endParaRPr lang="en-US" dirty="0"/>
          </a:p>
          <a:p>
            <a:pPr marL="171450" indent="-171450">
              <a:buFontTx/>
              <a:buChar char="-"/>
            </a:pPr>
            <a:r>
              <a:rPr lang="en-US" dirty="0"/>
              <a:t>--ACTION: https://www.enfield.gov.uk/ </a:t>
            </a: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21</a:t>
            </a:fld>
            <a:endParaRPr lang="en-GB" dirty="0"/>
          </a:p>
        </p:txBody>
      </p:sp>
    </p:spTree>
    <p:extLst>
      <p:ext uri="{BB962C8B-B14F-4D97-AF65-F5344CB8AC3E}">
        <p14:creationId xmlns:p14="http://schemas.microsoft.com/office/powerpoint/2010/main" val="3614642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F059EB-0187-4679-AA36-FCB3F8EB0E2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00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GLA has 2 political arms; </a:t>
            </a:r>
          </a:p>
          <a:p>
            <a:endParaRPr lang="en-US" dirty="0"/>
          </a:p>
          <a:p>
            <a:pPr marL="241539" indent="-241539">
              <a:buAutoNum type="arabicPeriod"/>
            </a:pPr>
            <a:r>
              <a:rPr lang="en-US" dirty="0"/>
              <a:t>The Mayor of London – who has powers in relation to (for example) transport; housing and strategic planning as well the ability to convene and lobby.</a:t>
            </a:r>
          </a:p>
          <a:p>
            <a:pPr marL="241539" indent="-241539">
              <a:buAutoNum type="arabicPeriod"/>
            </a:pPr>
            <a:r>
              <a:rPr lang="en-US" dirty="0"/>
              <a:t>The London Assembly, comprised on 25, Assembly Members (14 represent constituencies, 11 are Londonwide) – the current political make up is 11 Labour, 9 Conservatives, 3 Greens, 2 Liberal Democrat. - There are 12 committees  including the Transport committee, </a:t>
            </a:r>
          </a:p>
          <a:p>
            <a:pPr marL="0" indent="0">
              <a:buNone/>
            </a:pPr>
            <a:br>
              <a:rPr lang="en-US" dirty="0"/>
            </a:br>
            <a:r>
              <a:rPr lang="en-US" dirty="0"/>
              <a:t>Assembly Members have limited decision making power, there role is instead to hold the Mayor to account, which they do through questioning, investigations, passing motions and voting on the Mayors budget each tear</a:t>
            </a:r>
          </a:p>
          <a:p>
            <a:pPr marL="0" indent="0">
              <a:buNone/>
            </a:pPr>
            <a:endParaRPr lang="en-US" dirty="0"/>
          </a:p>
          <a:p>
            <a:pPr marL="0" indent="0">
              <a:buNone/>
            </a:pPr>
            <a:r>
              <a:rPr lang="en-US" dirty="0"/>
              <a:t>The GLA has some functional bodies such as Transport for London.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F059EB-0187-4679-AA36-FCB3F8EB0E2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66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levels of government can be responsible for different aspects of the same policy area.</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F059EB-0187-4679-AA36-FCB3F8EB0E2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782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Barnet and Camden - - Bexley and Bromley - - Brent and Harrow - - City and East(Barking and Dagenham, Newham Tower Hamlets) - - Croydon and Sutton - - Ealing and Hillingdon - - Enfield and Haringey - - Greenwich and Lewisham - - Havering and Redbridge - - Lambeth and Southwark</a:t>
            </a:r>
            <a:br>
              <a:rPr lang="en-GB" dirty="0"/>
            </a:br>
            <a:r>
              <a:rPr lang="en-GB" dirty="0"/>
              <a:t>Merton and Wandsworth - - North East (Hackney, Islington, Waltham Forest) - - South West (Hounslow, Kingston, Richmond - - West Central (Hammersmith and Fulham, Kensington and Chelsea, Westminster)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F059EB-0187-4679-AA36-FCB3F8EB0E2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789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26</a:t>
            </a:fld>
            <a:endParaRPr lang="en-GB" dirty="0"/>
          </a:p>
        </p:txBody>
      </p:sp>
    </p:spTree>
    <p:extLst>
      <p:ext uri="{BB962C8B-B14F-4D97-AF65-F5344CB8AC3E}">
        <p14:creationId xmlns:p14="http://schemas.microsoft.com/office/powerpoint/2010/main" val="317782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solidFill>
                  <a:srgbClr val="0563C1"/>
                </a:solidFill>
                <a:effectLst/>
                <a:latin typeface="FS Me" panose="02000506040000020004" pitchFamily="2" charset="0"/>
                <a:ea typeface="Calibri" panose="020F0502020204030204" pitchFamily="34" charset="0"/>
                <a:cs typeface="Times New Roman" panose="02020603050405020304" pitchFamily="18" charset="0"/>
                <a:hlinkClick r:id="rId3"/>
              </a:rPr>
              <a:t>https://www.london.gov.uk/who-we-are/what-london-assembly-does/london-assembly-members/elly-baker</a:t>
            </a:r>
            <a:r>
              <a:rPr lang="en-US" sz="1800" kern="100" dirty="0">
                <a:effectLst/>
                <a:latin typeface="FS Me" panose="02000506040000020004" pitchFamily="2"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27</a:t>
            </a:fld>
            <a:endParaRPr lang="en-GB" dirty="0"/>
          </a:p>
        </p:txBody>
      </p:sp>
    </p:spTree>
    <p:extLst>
      <p:ext uri="{BB962C8B-B14F-4D97-AF65-F5344CB8AC3E}">
        <p14:creationId xmlns:p14="http://schemas.microsoft.com/office/powerpoint/2010/main" val="10831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28</a:t>
            </a:fld>
            <a:endParaRPr lang="en-GB" dirty="0"/>
          </a:p>
        </p:txBody>
      </p:sp>
    </p:spTree>
    <p:extLst>
      <p:ext uri="{BB962C8B-B14F-4D97-AF65-F5344CB8AC3E}">
        <p14:creationId xmlns:p14="http://schemas.microsoft.com/office/powerpoint/2010/main" val="2889106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https://directory.londoncouncils.gov.uk/</a:t>
            </a:r>
          </a:p>
        </p:txBody>
      </p:sp>
      <p:sp>
        <p:nvSpPr>
          <p:cNvPr id="4" name="Slide Number Placeholder 3"/>
          <p:cNvSpPr>
            <a:spLocks noGrp="1"/>
          </p:cNvSpPr>
          <p:nvPr>
            <p:ph type="sldNum" sz="quarter" idx="5"/>
          </p:nvPr>
        </p:nvSpPr>
        <p:spPr/>
        <p:txBody>
          <a:bodyPr/>
          <a:lstStyle/>
          <a:p>
            <a:fld id="{75D532C0-E6F8-406E-9DD9-7B5722A05D41}" type="slidenum">
              <a:rPr lang="en-GB" smtClean="0"/>
              <a:t>29</a:t>
            </a:fld>
            <a:endParaRPr lang="en-GB" dirty="0"/>
          </a:p>
        </p:txBody>
      </p:sp>
    </p:spTree>
    <p:extLst>
      <p:ext uri="{BB962C8B-B14F-4D97-AF65-F5344CB8AC3E}">
        <p14:creationId xmlns:p14="http://schemas.microsoft.com/office/powerpoint/2010/main" val="327511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3</a:t>
            </a:fld>
            <a:endParaRPr lang="en-GB" dirty="0"/>
          </a:p>
        </p:txBody>
      </p:sp>
    </p:spTree>
    <p:extLst>
      <p:ext uri="{BB962C8B-B14F-4D97-AF65-F5344CB8AC3E}">
        <p14:creationId xmlns:p14="http://schemas.microsoft.com/office/powerpoint/2010/main" val="376109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nSpc>
                <a:spcPct val="90000"/>
              </a:lnSpc>
              <a:buFont typeface="Arial" panose="020B0604020202020204" pitchFamily="34" charset="0"/>
              <a:buChar char="•"/>
            </a:pPr>
            <a:r>
              <a:rPr lang="en-GB" sz="1200" dirty="0">
                <a:solidFill>
                  <a:schemeClr val="accent4"/>
                </a:solidFill>
                <a:latin typeface="FS Me" panose="02000506040000020004" pitchFamily="2" charset="0"/>
                <a:cs typeface="FS Me Light"/>
                <a:hlinkClick r:id="rId3"/>
              </a:rPr>
              <a:t>https://www.london.gov.uk/who-we-are/what-london-assembly-does/connect-us</a:t>
            </a:r>
            <a:endParaRPr lang="en-GB" sz="1200" dirty="0">
              <a:solidFill>
                <a:schemeClr val="accent4"/>
              </a:solidFill>
              <a:latin typeface="FS Me" panose="02000506040000020004" pitchFamily="2" charset="0"/>
              <a:cs typeface="FS Me Light"/>
            </a:endParaRPr>
          </a:p>
          <a:p>
            <a:pPr marL="571500" indent="-571500">
              <a:lnSpc>
                <a:spcPct val="90000"/>
              </a:lnSpc>
              <a:buFont typeface="Arial" panose="020B0604020202020204" pitchFamily="34" charset="0"/>
              <a:buChar char="•"/>
            </a:pPr>
            <a:r>
              <a:rPr lang="en-GB" sz="1200" dirty="0">
                <a:solidFill>
                  <a:schemeClr val="accent4"/>
                </a:solidFill>
                <a:latin typeface="FS Me" panose="02000506040000020004" pitchFamily="2" charset="0"/>
                <a:cs typeface="FS Me Light"/>
                <a:hlinkClick r:id="rId4"/>
              </a:rPr>
              <a:t>https://www.london.gov.uk/who-we-are/what-london-assembly-does/about-london-assembly</a:t>
            </a:r>
            <a:endParaRPr lang="en-GB" sz="1200" dirty="0">
              <a:solidFill>
                <a:schemeClr val="accent4"/>
              </a:solidFill>
              <a:latin typeface="FS Me" panose="02000506040000020004" pitchFamily="2" charset="0"/>
              <a:cs typeface="FS Me Light"/>
            </a:endParaRPr>
          </a:p>
          <a:p>
            <a:pPr marL="571500" indent="-571500">
              <a:lnSpc>
                <a:spcPct val="90000"/>
              </a:lnSpc>
              <a:buFont typeface="Arial" panose="020B0604020202020204" pitchFamily="34" charset="0"/>
              <a:buChar char="•"/>
            </a:pPr>
            <a:r>
              <a:rPr lang="en-GB" sz="1200" dirty="0">
                <a:solidFill>
                  <a:schemeClr val="accent4"/>
                </a:solidFill>
                <a:latin typeface="FS Me" panose="02000506040000020004" pitchFamily="2" charset="0"/>
                <a:cs typeface="FS Me Light"/>
                <a:hlinkClick r:id="rId5"/>
              </a:rPr>
              <a:t>https://www.london.gov.uk/who-we-are/what-london-assembly-does/assembly-member-press-releases</a:t>
            </a:r>
            <a:r>
              <a:rPr lang="en-GB" sz="1200" dirty="0">
                <a:solidFill>
                  <a:schemeClr val="accent4"/>
                </a:solidFill>
                <a:latin typeface="FS Me" panose="02000506040000020004" pitchFamily="2" charset="0"/>
                <a:cs typeface="FS Me Light"/>
              </a:rPr>
              <a:t> </a:t>
            </a: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30</a:t>
            </a:fld>
            <a:endParaRPr lang="en-GB" dirty="0"/>
          </a:p>
        </p:txBody>
      </p:sp>
    </p:spTree>
    <p:extLst>
      <p:ext uri="{BB962C8B-B14F-4D97-AF65-F5344CB8AC3E}">
        <p14:creationId xmlns:p14="http://schemas.microsoft.com/office/powerpoint/2010/main" val="1445104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https://www.london.gov.uk/who-we-are/what-london-assembly-does/london-assembly-work/london-assembly-committees</a:t>
            </a:r>
          </a:p>
          <a:p>
            <a:r>
              <a:rPr lang="en-GB" dirty="0"/>
              <a:t>https://www.london.gov.uk/who-we-are/what-london-assembly-does/london-assembly-committees/health-committee</a:t>
            </a: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31</a:t>
            </a:fld>
            <a:endParaRPr lang="en-GB" dirty="0"/>
          </a:p>
        </p:txBody>
      </p:sp>
    </p:spTree>
    <p:extLst>
      <p:ext uri="{BB962C8B-B14F-4D97-AF65-F5344CB8AC3E}">
        <p14:creationId xmlns:p14="http://schemas.microsoft.com/office/powerpoint/2010/main" val="1606940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https://www.london.gov.uk/about-us/londonassembly/meetings/mgCalendarMonthView.aspx?</a:t>
            </a:r>
          </a:p>
        </p:txBody>
      </p:sp>
      <p:sp>
        <p:nvSpPr>
          <p:cNvPr id="4" name="Slide Number Placeholder 3"/>
          <p:cNvSpPr>
            <a:spLocks noGrp="1"/>
          </p:cNvSpPr>
          <p:nvPr>
            <p:ph type="sldNum" sz="quarter" idx="5"/>
          </p:nvPr>
        </p:nvSpPr>
        <p:spPr/>
        <p:txBody>
          <a:bodyPr/>
          <a:lstStyle/>
          <a:p>
            <a:fld id="{75D532C0-E6F8-406E-9DD9-7B5722A05D41}" type="slidenum">
              <a:rPr lang="en-GB" smtClean="0"/>
              <a:t>32</a:t>
            </a:fld>
            <a:endParaRPr lang="en-GB" dirty="0"/>
          </a:p>
        </p:txBody>
      </p:sp>
    </p:spTree>
    <p:extLst>
      <p:ext uri="{BB962C8B-B14F-4D97-AF65-F5344CB8AC3E}">
        <p14:creationId xmlns:p14="http://schemas.microsoft.com/office/powerpoint/2010/main" val="1852761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33</a:t>
            </a:fld>
            <a:endParaRPr lang="en-GB" dirty="0"/>
          </a:p>
        </p:txBody>
      </p:sp>
    </p:spTree>
    <p:extLst>
      <p:ext uri="{BB962C8B-B14F-4D97-AF65-F5344CB8AC3E}">
        <p14:creationId xmlns:p14="http://schemas.microsoft.com/office/powerpoint/2010/main" val="3306114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https://www.london.gov.uk/about-us/londonassembly/meetings/mgCalendarMonthView.aspx?</a:t>
            </a:r>
          </a:p>
        </p:txBody>
      </p:sp>
      <p:sp>
        <p:nvSpPr>
          <p:cNvPr id="4" name="Slide Number Placeholder 3"/>
          <p:cNvSpPr>
            <a:spLocks noGrp="1"/>
          </p:cNvSpPr>
          <p:nvPr>
            <p:ph type="sldNum" sz="quarter" idx="5"/>
          </p:nvPr>
        </p:nvSpPr>
        <p:spPr/>
        <p:txBody>
          <a:bodyPr/>
          <a:lstStyle/>
          <a:p>
            <a:fld id="{75D532C0-E6F8-406E-9DD9-7B5722A05D41}" type="slidenum">
              <a:rPr lang="en-GB" smtClean="0"/>
              <a:t>34</a:t>
            </a:fld>
            <a:endParaRPr lang="en-GB" dirty="0"/>
          </a:p>
        </p:txBody>
      </p:sp>
    </p:spTree>
    <p:extLst>
      <p:ext uri="{BB962C8B-B14F-4D97-AF65-F5344CB8AC3E}">
        <p14:creationId xmlns:p14="http://schemas.microsoft.com/office/powerpoint/2010/main" val="2612633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https://www.london.gov.uk/who-we-are/what-london-assembly-does/petitions</a:t>
            </a:r>
          </a:p>
        </p:txBody>
      </p:sp>
      <p:sp>
        <p:nvSpPr>
          <p:cNvPr id="4" name="Slide Number Placeholder 3"/>
          <p:cNvSpPr>
            <a:spLocks noGrp="1"/>
          </p:cNvSpPr>
          <p:nvPr>
            <p:ph type="sldNum" sz="quarter" idx="5"/>
          </p:nvPr>
        </p:nvSpPr>
        <p:spPr/>
        <p:txBody>
          <a:bodyPr/>
          <a:lstStyle/>
          <a:p>
            <a:fld id="{75D532C0-E6F8-406E-9DD9-7B5722A05D41}" type="slidenum">
              <a:rPr lang="en-GB" smtClean="0"/>
              <a:t>35</a:t>
            </a:fld>
            <a:endParaRPr lang="en-GB" dirty="0"/>
          </a:p>
        </p:txBody>
      </p:sp>
    </p:spTree>
    <p:extLst>
      <p:ext uri="{BB962C8B-B14F-4D97-AF65-F5344CB8AC3E}">
        <p14:creationId xmlns:p14="http://schemas.microsoft.com/office/powerpoint/2010/main" val="3049565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36</a:t>
            </a:fld>
            <a:endParaRPr lang="en-GB" dirty="0"/>
          </a:p>
        </p:txBody>
      </p:sp>
    </p:spTree>
    <p:extLst>
      <p:ext uri="{BB962C8B-B14F-4D97-AF65-F5344CB8AC3E}">
        <p14:creationId xmlns:p14="http://schemas.microsoft.com/office/powerpoint/2010/main" val="3573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b="1" dirty="0">
              <a:latin typeface="FS Me" panose="02000506040000020004"/>
            </a:endParaRPr>
          </a:p>
        </p:txBody>
      </p:sp>
      <p:sp>
        <p:nvSpPr>
          <p:cNvPr id="4" name="Slide Number Placeholder 3"/>
          <p:cNvSpPr>
            <a:spLocks noGrp="1"/>
          </p:cNvSpPr>
          <p:nvPr>
            <p:ph type="sldNum" sz="quarter" idx="5"/>
          </p:nvPr>
        </p:nvSpPr>
        <p:spPr/>
        <p:txBody>
          <a:bodyPr/>
          <a:lstStyle/>
          <a:p>
            <a:fld id="{75D532C0-E6F8-406E-9DD9-7B5722A05D41}" type="slidenum">
              <a:rPr lang="en-GB" smtClean="0"/>
              <a:t>4</a:t>
            </a:fld>
            <a:endParaRPr lang="en-GB" dirty="0"/>
          </a:p>
        </p:txBody>
      </p:sp>
    </p:spTree>
    <p:extLst>
      <p:ext uri="{BB962C8B-B14F-4D97-AF65-F5344CB8AC3E}">
        <p14:creationId xmlns:p14="http://schemas.microsoft.com/office/powerpoint/2010/main" val="405300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 councillors do?: What do councils do?: - </a:t>
            </a:r>
            <a:br>
              <a:rPr lang="en-US" dirty="0"/>
            </a:br>
            <a:r>
              <a:rPr lang="en-US" dirty="0"/>
              <a:t>Councils have powers and responsibility for local services, local transport, social care, education, planning the environment and housing. On some of these things they have more responsibility but there isn’t anything that isn’t influenced by national government (including how much they have to spend) and sometimes regional government (e.g. the GLA for London).</a:t>
            </a:r>
            <a:br>
              <a:rPr lang="en-US" dirty="0"/>
            </a:br>
            <a:br>
              <a:rPr lang="en-US" dirty="0"/>
            </a:br>
            <a:r>
              <a:rPr lang="en-US" dirty="0"/>
              <a:t>- E.g. for transport:</a:t>
            </a:r>
            <a:br>
              <a:rPr lang="en-US" dirty="0"/>
            </a:br>
            <a:r>
              <a:rPr lang="en-US" dirty="0"/>
              <a:t>DfT - national services and big infrastructure e.g. Cross Rail</a:t>
            </a:r>
          </a:p>
          <a:p>
            <a:r>
              <a:rPr lang="en-US" dirty="0"/>
              <a:t>Transport for London – running Tube, Buses, Trams, setting fares</a:t>
            </a:r>
          </a:p>
          <a:p>
            <a:r>
              <a:rPr lang="en-US" dirty="0"/>
              <a:t>London Boroughs - responsible for road maintenance, LTNs, freedom pass administration</a:t>
            </a:r>
          </a:p>
          <a:p>
            <a:endParaRPr lang="en-US" dirty="0"/>
          </a:p>
          <a:p>
            <a:pPr marL="171450" indent="-171450">
              <a:buFontTx/>
              <a:buChar char="-"/>
            </a:pPr>
            <a:r>
              <a:rPr lang="en-US" dirty="0"/>
              <a:t>Councillors: There are 1,800 councillors in London across, 679 wards in 33 local authority areas (32 of which are boroughs and 1 is the City of London corporation. </a:t>
            </a:r>
            <a:r>
              <a:rPr lang="en-GB" dirty="0"/>
              <a:t>Councillors not only represent their communities and residents, they also help to make and shape the policies of the council</a:t>
            </a:r>
            <a:r>
              <a:rPr lang="en-US" dirty="0"/>
              <a:t>.</a:t>
            </a:r>
          </a:p>
          <a:p>
            <a:pPr marL="171450" indent="-171450">
              <a:buFontTx/>
              <a:buChar char="-"/>
            </a:pPr>
            <a:r>
              <a:rPr lang="en-US" dirty="0"/>
              <a:t>Some councillors from lead parties have specific responsibilities e.g. Cabinet Members, Executive Members, Committee Chairs, Scrutiny responsibilities etc. </a:t>
            </a:r>
          </a:p>
          <a:p>
            <a:pPr marL="171450" indent="-171450">
              <a:buFontTx/>
              <a:buChar char="-"/>
            </a:pPr>
            <a:endParaRPr lang="en-US" dirty="0"/>
          </a:p>
          <a:p>
            <a:pPr marL="171450" indent="-171450">
              <a:buFontTx/>
              <a:buChar char="-"/>
            </a:pPr>
            <a:r>
              <a:rPr lang="en-US" dirty="0"/>
              <a:t>--ACTION: https://www.enfield.gov.uk/ </a:t>
            </a: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5</a:t>
            </a:fld>
            <a:endParaRPr lang="en-GB" dirty="0"/>
          </a:p>
        </p:txBody>
      </p:sp>
    </p:spTree>
    <p:extLst>
      <p:ext uri="{BB962C8B-B14F-4D97-AF65-F5344CB8AC3E}">
        <p14:creationId xmlns:p14="http://schemas.microsoft.com/office/powerpoint/2010/main" val="303861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--ACTION: https://www.enfield.gov.uk/ </a:t>
            </a:r>
            <a:br>
              <a:rPr lang="en-US" dirty="0"/>
            </a:br>
            <a:r>
              <a:rPr lang="en-US" dirty="0"/>
              <a:t>-- ACTION: https://governance.enfield.gov.uk/mgUserInfo.aspx?UID=178   -- https://governance.enfield.gov.uk/mgCommitteeDetails.aspx?ID=107 </a:t>
            </a:r>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6</a:t>
            </a:fld>
            <a:endParaRPr lang="en-GB" dirty="0"/>
          </a:p>
        </p:txBody>
      </p:sp>
    </p:spTree>
    <p:extLst>
      <p:ext uri="{BB962C8B-B14F-4D97-AF65-F5344CB8AC3E}">
        <p14:creationId xmlns:p14="http://schemas.microsoft.com/office/powerpoint/2010/main" val="263897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https://directory.londoncouncils.gov.uk/</a:t>
            </a:r>
          </a:p>
        </p:txBody>
      </p:sp>
      <p:sp>
        <p:nvSpPr>
          <p:cNvPr id="4" name="Slide Number Placeholder 3"/>
          <p:cNvSpPr>
            <a:spLocks noGrp="1"/>
          </p:cNvSpPr>
          <p:nvPr>
            <p:ph type="sldNum" sz="quarter" idx="5"/>
          </p:nvPr>
        </p:nvSpPr>
        <p:spPr/>
        <p:txBody>
          <a:bodyPr/>
          <a:lstStyle/>
          <a:p>
            <a:fld id="{75D532C0-E6F8-406E-9DD9-7B5722A05D41}" type="slidenum">
              <a:rPr lang="en-GB" smtClean="0"/>
              <a:t>7</a:t>
            </a:fld>
            <a:endParaRPr lang="en-GB" dirty="0"/>
          </a:p>
        </p:txBody>
      </p:sp>
    </p:spTree>
    <p:extLst>
      <p:ext uri="{BB962C8B-B14F-4D97-AF65-F5344CB8AC3E}">
        <p14:creationId xmlns:p14="http://schemas.microsoft.com/office/powerpoint/2010/main" val="60669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https://governance.enfield.gov.uk/mgUserInfo.aspx?UID=24169 </a:t>
            </a:r>
          </a:p>
        </p:txBody>
      </p:sp>
      <p:sp>
        <p:nvSpPr>
          <p:cNvPr id="4" name="Slide Number Placeholder 3"/>
          <p:cNvSpPr>
            <a:spLocks noGrp="1"/>
          </p:cNvSpPr>
          <p:nvPr>
            <p:ph type="sldNum" sz="quarter" idx="5"/>
          </p:nvPr>
        </p:nvSpPr>
        <p:spPr/>
        <p:txBody>
          <a:bodyPr/>
          <a:lstStyle/>
          <a:p>
            <a:fld id="{75D532C0-E6F8-406E-9DD9-7B5722A05D41}" type="slidenum">
              <a:rPr lang="en-GB" smtClean="0"/>
              <a:t>8</a:t>
            </a:fld>
            <a:endParaRPr lang="en-GB" dirty="0"/>
          </a:p>
        </p:txBody>
      </p:sp>
    </p:spTree>
    <p:extLst>
      <p:ext uri="{BB962C8B-B14F-4D97-AF65-F5344CB8AC3E}">
        <p14:creationId xmlns:p14="http://schemas.microsoft.com/office/powerpoint/2010/main" val="122774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is power – Being confident in your ‘evidence base’ is important.</a:t>
            </a:r>
          </a:p>
          <a:p>
            <a:r>
              <a:rPr lang="en-GB" dirty="0"/>
              <a:t>ACTION: https://www.lbbd.gov.uk/council-and-democracy/plans-and-priorities</a:t>
            </a:r>
            <a:endParaRPr lang="en-US" dirty="0"/>
          </a:p>
          <a:p>
            <a:r>
              <a:rPr lang="en-US" dirty="0"/>
              <a:t>ACTION: </a:t>
            </a:r>
            <a:r>
              <a:rPr lang="en-GB" sz="1800" u="sng" dirty="0">
                <a:solidFill>
                  <a:srgbClr val="0563C1"/>
                </a:solidFill>
                <a:effectLst/>
                <a:latin typeface="FS Me" panose="02000506040000020004" pitchFamily="2" charset="0"/>
                <a:ea typeface="Calibri" panose="020F0502020204030204" pitchFamily="34" charset="0"/>
                <a:cs typeface="Times New Roman" panose="02020603050405020304" pitchFamily="18" charset="0"/>
                <a:hlinkClick r:id="rId3"/>
              </a:rPr>
              <a:t>https://democracy.islington.gov.uk/mgDelegatedDecisions.aspx</a:t>
            </a:r>
            <a:r>
              <a:rPr lang="en-GB" sz="1800" u="sng" dirty="0">
                <a:solidFill>
                  <a:srgbClr val="0563C1"/>
                </a:solidFill>
                <a:effectLst/>
                <a:latin typeface="FS Me" panose="02000506040000020004" pitchFamily="2" charset="0"/>
                <a:ea typeface="Calibri" panose="020F0502020204030204" pitchFamily="34" charset="0"/>
                <a:cs typeface="Times New Roman" panose="02020603050405020304" pitchFamily="18" charset="0"/>
              </a:rPr>
              <a:t> </a:t>
            </a: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75D532C0-E6F8-406E-9DD9-7B5722A05D41}" type="slidenum">
              <a:rPr lang="en-GB" smtClean="0"/>
              <a:t>9</a:t>
            </a:fld>
            <a:endParaRPr lang="en-GB" dirty="0"/>
          </a:p>
        </p:txBody>
      </p:sp>
    </p:spTree>
    <p:extLst>
      <p:ext uri="{BB962C8B-B14F-4D97-AF65-F5344CB8AC3E}">
        <p14:creationId xmlns:p14="http://schemas.microsoft.com/office/powerpoint/2010/main" val="2158619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 descr="R:\AGE UK LONDON GENERAL DOCUMENTS FOLDER\LOGOS\Age UK London Logo CMYK 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397939"/>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a:t>Age UK London</a:t>
            </a:r>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Presentation title</a:t>
            </a:r>
          </a:p>
        </p:txBody>
      </p:sp>
      <p:sp>
        <p:nvSpPr>
          <p:cNvPr id="4" name="Date Placeholder 3"/>
          <p:cNvSpPr>
            <a:spLocks noGrp="1"/>
          </p:cNvSpPr>
          <p:nvPr>
            <p:ph type="dt" sz="half" idx="10"/>
          </p:nvPr>
        </p:nvSpPr>
        <p:spPr/>
        <p:txBody>
          <a:bodyPr/>
          <a:lstStyle/>
          <a:p>
            <a:r>
              <a:rPr lang="en-GB" dirty="0"/>
              <a:t>Date </a:t>
            </a:r>
          </a:p>
        </p:txBody>
      </p:sp>
      <p:sp>
        <p:nvSpPr>
          <p:cNvPr id="6" name="Slide Number Placeholder 5"/>
          <p:cNvSpPr>
            <a:spLocks noGrp="1"/>
          </p:cNvSpPr>
          <p:nvPr>
            <p:ph type="sldNum" sz="quarter" idx="12"/>
          </p:nvPr>
        </p:nvSpPr>
        <p:spPr/>
        <p:txBody>
          <a:bodyPr/>
          <a:lstStyle/>
          <a:p>
            <a:r>
              <a:rPr lang="en-GB" dirty="0"/>
              <a:t>Slide number</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16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pic>
        <p:nvPicPr>
          <p:cNvPr id="10" name="Picture 2" descr="R:\AGE UK LONDON GENERAL DOCUMENTS FOLDER\LOGOS\Age UK London Logo CMYK 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 y="0"/>
            <a:ext cx="405079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3600" b="0" baseline="0">
                <a:solidFill>
                  <a:srgbClr val="FFFFFF"/>
                </a:solidFill>
              </a:defRPr>
            </a:lvl1pPr>
          </a:lstStyle>
          <a:p>
            <a:r>
              <a:rPr lang="en-US"/>
              <a:t>Section title</a:t>
            </a:r>
          </a:p>
        </p:txBody>
      </p:sp>
      <p:sp>
        <p:nvSpPr>
          <p:cNvPr id="3" name="Content Placeholder 2"/>
          <p:cNvSpPr>
            <a:spLocks noGrp="1"/>
          </p:cNvSpPr>
          <p:nvPr>
            <p:ph idx="1"/>
          </p:nvPr>
        </p:nvSpPr>
        <p:spPr>
          <a:xfrm>
            <a:off x="4800600" y="731520"/>
            <a:ext cx="6492240" cy="5257800"/>
          </a:xfrm>
        </p:spPr>
        <p:txBody>
          <a:bodyPr/>
          <a:lstStyle/>
          <a:p>
            <a:pPr lvl="0"/>
            <a:endParaRPr lang="en-U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GB" dirty="0"/>
              <a:t>Date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r>
              <a:rPr lang="en-GB" dirty="0"/>
              <a:t>Slide number</a:t>
            </a:r>
          </a:p>
        </p:txBody>
      </p:sp>
    </p:spTree>
    <p:extLst>
      <p:ext uri="{BB962C8B-B14F-4D97-AF65-F5344CB8AC3E}">
        <p14:creationId xmlns:p14="http://schemas.microsoft.com/office/powerpoint/2010/main" val="388198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dirty="0"/>
              <a:t>Date</a:t>
            </a:r>
          </a:p>
        </p:txBody>
      </p:sp>
      <p:sp>
        <p:nvSpPr>
          <p:cNvPr id="4" name="Slide Number Placeholder 3"/>
          <p:cNvSpPr>
            <a:spLocks noGrp="1"/>
          </p:cNvSpPr>
          <p:nvPr>
            <p:ph type="sldNum" sz="quarter" idx="11"/>
          </p:nvPr>
        </p:nvSpPr>
        <p:spPr/>
        <p:txBody>
          <a:bodyPr/>
          <a:lstStyle/>
          <a:p>
            <a:r>
              <a:rPr lang="en-GB" dirty="0"/>
              <a:t>Slide number</a:t>
            </a:r>
          </a:p>
        </p:txBody>
      </p:sp>
    </p:spTree>
    <p:extLst>
      <p:ext uri="{BB962C8B-B14F-4D97-AF65-F5344CB8AC3E}">
        <p14:creationId xmlns:p14="http://schemas.microsoft.com/office/powerpoint/2010/main" val="378692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pic>
        <p:nvPicPr>
          <p:cNvPr id="10" name="Picture 2" descr="R:\AGE UK LONDON GENERAL DOCUMENTS FOLDER\LOGOS\Age UK London Logo CMYK 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 y="0"/>
            <a:ext cx="405079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3600" b="0" baseline="0">
                <a:solidFill>
                  <a:srgbClr val="FFFFFF"/>
                </a:solidFill>
              </a:defRPr>
            </a:lvl1pPr>
          </a:lstStyle>
          <a:p>
            <a:r>
              <a:rPr lang="en-US"/>
              <a:t>Section title</a:t>
            </a:r>
          </a:p>
        </p:txBody>
      </p:sp>
      <p:sp>
        <p:nvSpPr>
          <p:cNvPr id="3" name="Content Placeholder 2"/>
          <p:cNvSpPr>
            <a:spLocks noGrp="1"/>
          </p:cNvSpPr>
          <p:nvPr>
            <p:ph idx="1"/>
          </p:nvPr>
        </p:nvSpPr>
        <p:spPr>
          <a:xfrm>
            <a:off x="4800600" y="731520"/>
            <a:ext cx="6492240" cy="5257800"/>
          </a:xfrm>
        </p:spPr>
        <p:txBody>
          <a:bodyPr/>
          <a:lstStyle/>
          <a:p>
            <a:pPr lvl="0"/>
            <a:endParaRPr lang="en-U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GB" dirty="0"/>
              <a:t>Date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r>
              <a:rPr lang="en-GB" dirty="0"/>
              <a:t>Slide number</a:t>
            </a:r>
          </a:p>
        </p:txBody>
      </p:sp>
    </p:spTree>
    <p:extLst>
      <p:ext uri="{BB962C8B-B14F-4D97-AF65-F5344CB8AC3E}">
        <p14:creationId xmlns:p14="http://schemas.microsoft.com/office/powerpoint/2010/main" val="216826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A1D425-69DD-404D-A373-03B515E0E603}" type="datetimeFigureOut">
              <a:rPr lang="en-GB" smtClean="0"/>
              <a:t>19/05/2023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939554-627E-4767-B524-7D4B840404F8}" type="slidenum">
              <a:rPr lang="en-GB" smtClean="0"/>
              <a:t>‹#›</a:t>
            </a:fld>
            <a:endParaRPr lang="en-GB" dirty="0"/>
          </a:p>
        </p:txBody>
      </p:sp>
    </p:spTree>
    <p:extLst>
      <p:ext uri="{BB962C8B-B14F-4D97-AF65-F5344CB8AC3E}">
        <p14:creationId xmlns:p14="http://schemas.microsoft.com/office/powerpoint/2010/main" val="385643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2" descr="R:\AGE UK LONDON GENERAL DOCUMENTS FOLDER\LOGOS\Age UK London Logo CMYK 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397939"/>
            <a:ext cx="12188825"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a:t>Age UK London</a:t>
            </a:r>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Presentation title</a:t>
            </a:r>
          </a:p>
        </p:txBody>
      </p:sp>
      <p:sp>
        <p:nvSpPr>
          <p:cNvPr id="4" name="Date Placeholder 3"/>
          <p:cNvSpPr>
            <a:spLocks noGrp="1"/>
          </p:cNvSpPr>
          <p:nvPr>
            <p:ph type="dt" sz="half" idx="10"/>
          </p:nvPr>
        </p:nvSpPr>
        <p:spPr/>
        <p:txBody>
          <a:bodyPr/>
          <a:lstStyle/>
          <a:p>
            <a:r>
              <a:rPr lang="en-GB" dirty="0"/>
              <a:t>Date </a:t>
            </a:r>
          </a:p>
        </p:txBody>
      </p:sp>
      <p:sp>
        <p:nvSpPr>
          <p:cNvPr id="6" name="Slide Number Placeholder 5"/>
          <p:cNvSpPr>
            <a:spLocks noGrp="1"/>
          </p:cNvSpPr>
          <p:nvPr>
            <p:ph type="sldNum" sz="quarter" idx="12"/>
          </p:nvPr>
        </p:nvSpPr>
        <p:spPr/>
        <p:txBody>
          <a:bodyPr/>
          <a:lstStyle/>
          <a:p>
            <a:r>
              <a:rPr lang="en-GB" dirty="0"/>
              <a:t>Slide number</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87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dirty="0"/>
              <a:t>Date</a:t>
            </a:r>
          </a:p>
        </p:txBody>
      </p:sp>
      <p:sp>
        <p:nvSpPr>
          <p:cNvPr id="4" name="Slide Number Placeholder 3"/>
          <p:cNvSpPr>
            <a:spLocks noGrp="1"/>
          </p:cNvSpPr>
          <p:nvPr>
            <p:ph type="sldNum" sz="quarter" idx="11"/>
          </p:nvPr>
        </p:nvSpPr>
        <p:spPr/>
        <p:txBody>
          <a:bodyPr/>
          <a:lstStyle/>
          <a:p>
            <a:r>
              <a:rPr lang="en-GB" dirty="0"/>
              <a:t>Slide number</a:t>
            </a:r>
          </a:p>
        </p:txBody>
      </p:sp>
    </p:spTree>
    <p:extLst>
      <p:ext uri="{BB962C8B-B14F-4D97-AF65-F5344CB8AC3E}">
        <p14:creationId xmlns:p14="http://schemas.microsoft.com/office/powerpoint/2010/main" val="53274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pic>
        <p:nvPicPr>
          <p:cNvPr id="10" name="Picture 2" descr="R:\AGE UK LONDON GENERAL DOCUMENTS FOLDER\LOGOS\Age UK London Logo CMYK 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 y="0"/>
            <a:ext cx="405079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3600" b="0" baseline="0">
                <a:solidFill>
                  <a:srgbClr val="FFFFFF"/>
                </a:solidFill>
              </a:defRPr>
            </a:lvl1pPr>
          </a:lstStyle>
          <a:p>
            <a:r>
              <a:rPr lang="en-US"/>
              <a:t>Section title</a:t>
            </a:r>
          </a:p>
        </p:txBody>
      </p:sp>
      <p:sp>
        <p:nvSpPr>
          <p:cNvPr id="3" name="Content Placeholder 2"/>
          <p:cNvSpPr>
            <a:spLocks noGrp="1"/>
          </p:cNvSpPr>
          <p:nvPr>
            <p:ph idx="1"/>
          </p:nvPr>
        </p:nvSpPr>
        <p:spPr>
          <a:xfrm>
            <a:off x="4800600" y="731520"/>
            <a:ext cx="6492240" cy="5257800"/>
          </a:xfrm>
        </p:spPr>
        <p:txBody>
          <a:bodyPr/>
          <a:lstStyle/>
          <a:p>
            <a:pPr lvl="0"/>
            <a:endParaRPr lang="en-U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GB" dirty="0"/>
              <a:t>Date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r>
              <a:rPr lang="en-GB" dirty="0"/>
              <a:t>Slide number</a:t>
            </a:r>
          </a:p>
        </p:txBody>
      </p:sp>
    </p:spTree>
    <p:extLst>
      <p:ext uri="{BB962C8B-B14F-4D97-AF65-F5344CB8AC3E}">
        <p14:creationId xmlns:p14="http://schemas.microsoft.com/office/powerpoint/2010/main" val="140568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2" descr="R:\AGE UK LONDON GENERAL DOCUMENTS FOLDER\LOGOS\Age UK London Logo CMYK 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397939"/>
            <a:ext cx="12188825"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a:t>Age UK London</a:t>
            </a:r>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Presentation title</a:t>
            </a:r>
          </a:p>
        </p:txBody>
      </p:sp>
      <p:sp>
        <p:nvSpPr>
          <p:cNvPr id="4" name="Date Placeholder 3"/>
          <p:cNvSpPr>
            <a:spLocks noGrp="1"/>
          </p:cNvSpPr>
          <p:nvPr>
            <p:ph type="dt" sz="half" idx="10"/>
          </p:nvPr>
        </p:nvSpPr>
        <p:spPr/>
        <p:txBody>
          <a:bodyPr/>
          <a:lstStyle/>
          <a:p>
            <a:r>
              <a:rPr lang="en-GB" dirty="0"/>
              <a:t>Date </a:t>
            </a:r>
          </a:p>
        </p:txBody>
      </p:sp>
      <p:sp>
        <p:nvSpPr>
          <p:cNvPr id="6" name="Slide Number Placeholder 5"/>
          <p:cNvSpPr>
            <a:spLocks noGrp="1"/>
          </p:cNvSpPr>
          <p:nvPr>
            <p:ph type="sldNum" sz="quarter" idx="12"/>
          </p:nvPr>
        </p:nvSpPr>
        <p:spPr/>
        <p:txBody>
          <a:bodyPr/>
          <a:lstStyle/>
          <a:p>
            <a:r>
              <a:rPr lang="en-GB" dirty="0"/>
              <a:t>Slide number</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47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dirty="0"/>
              <a:t>Date</a:t>
            </a:r>
          </a:p>
        </p:txBody>
      </p:sp>
      <p:sp>
        <p:nvSpPr>
          <p:cNvPr id="4" name="Slide Number Placeholder 3"/>
          <p:cNvSpPr>
            <a:spLocks noGrp="1"/>
          </p:cNvSpPr>
          <p:nvPr>
            <p:ph type="sldNum" sz="quarter" idx="11"/>
          </p:nvPr>
        </p:nvSpPr>
        <p:spPr/>
        <p:txBody>
          <a:bodyPr/>
          <a:lstStyle/>
          <a:p>
            <a:r>
              <a:rPr lang="en-GB" dirty="0"/>
              <a:t>Slide number</a:t>
            </a:r>
          </a:p>
        </p:txBody>
      </p:sp>
    </p:spTree>
    <p:extLst>
      <p:ext uri="{BB962C8B-B14F-4D97-AF65-F5344CB8AC3E}">
        <p14:creationId xmlns:p14="http://schemas.microsoft.com/office/powerpoint/2010/main" val="4188084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R:\AGE UK LONDON GENERAL DOCUMENTS FOLDER\LOGOS\Age UK London Logo CMYK C.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6400800"/>
            <a:ext cx="121920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GB" dirty="0"/>
              <a:t>Date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en-GB" dirty="0"/>
              <a:t>Slide number</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70089"/>
      </p:ext>
    </p:extLst>
  </p:cSld>
  <p:clrMap bg1="lt1" tx1="dk1" bg2="lt2" tx2="dk2" accent1="accent1" accent2="accent2" accent3="accent3" accent4="accent4" accent5="accent5" accent6="accent6" hlink="hlink" folHlink="folHlink"/>
  <p:sldLayoutIdLst>
    <p:sldLayoutId id="2147483668" r:id="rId1"/>
    <p:sldLayoutId id="2147483683" r:id="rId2"/>
    <p:sldLayoutId id="2147483675" r:id="rId3"/>
    <p:sldLayoutId id="2147483706" r:id="rId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R:\AGE UK LONDON GENERAL DOCUMENTS FOLDER\LOGOS\Age UK London Logo CMYK C.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6400800"/>
            <a:ext cx="121920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GB" dirty="0"/>
              <a:t>Date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en-GB" dirty="0"/>
              <a:t>Slide number</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759504"/>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2"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R:\AGE UK LONDON GENERAL DOCUMENTS FOLDER\LOGOS\Age UK London Logo CMYK C.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490524" y="302333"/>
            <a:ext cx="2354952" cy="12338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GB" dirty="0"/>
              <a:t>Date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en-GB" dirty="0"/>
              <a:t>Slide number</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667692"/>
      </p:ext>
    </p:extLst>
  </p:cSld>
  <p:clrMap bg1="lt1" tx1="dk1" bg2="lt2" tx2="dk2" accent1="accent1" accent2="accent2" accent3="accent3" accent4="accent4" accent5="accent5" accent6="accent6" hlink="hlink" folHlink="folHlink"/>
  <p:sldLayoutIdLst>
    <p:sldLayoutId id="2147483680" r:id="rId1"/>
    <p:sldLayoutId id="2147483705" r:id="rId2"/>
    <p:sldLayoutId id="2147483682"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merton.gov.uk/council-and-local-democracy/decision-making/attending-meeting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arnet.gov.uk/your-council/democracy-barnet/resident-decision-making/get-involved-your-council/ask-publi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emocraticServices@walthamforest.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democratic.services@merton.gov.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mocraticservices.hounslow.gov.uk/mgCalendarMonthView.aspx?GL=1&amp;bcr=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hyperlink" Target="https://www.whatdotheyknow.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foi@councilname.gov.uk" TargetMode="External"/><Relationship Id="rId4" Type="http://schemas.openxmlformats.org/officeDocument/2006/relationships/hyperlink" Target="https://docs.google.com/spreadsheets/d/1YLc1mFSZQgBJ2Jj6htTOyjWeQp0GPPr_x25k_vscKeM/edit#gid=0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hange.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home.38degrees.org.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emocracy.islington.gov.uk/mgEPetitionListDisplay.a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moderngov.sutton.gov.uk/mgEPetitionListDisplay.aspx?bcr=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haringey.gov.uk/local-democracy/meetings/deputation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field.gov.uk/"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london.gov.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london.gov.uk/who-we-are/what-london-assembly-does/london-assembly-member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ritetothem.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london.gov.uk/who-we-are/what-london-assembly-does/connect-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london.gov.uk/who-we-are/what-london-assembly-does/assembly-member-press-releases" TargetMode="External"/><Relationship Id="rId4" Type="http://schemas.openxmlformats.org/officeDocument/2006/relationships/hyperlink" Target="https://www.london.gov.uk/who-we-are/what-london-assembly-does/about-london-assembl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london.gov.uk/who-we-are/what-london-assembly-does/london-assembly-work/london-assembly-committe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london.gov.uk/about-us/londonassembly/meetings/mgCalendarMonthView.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suggestaquestion@london.gov.uk"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london.gov.uk/who-we-are/what-london-assembly-does/questions-mayor/find-an-answe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hyperlink" Target="https://www.london.gov.uk/who-we-are/what-london-assembly-does/petitio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field.gov.u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governance.enfield.gov.uk/mgUserInfo.aspx?UID=17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directory.londoncouncils.gov.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www.writetothem.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llr.Jane.Smith@brent.gov.uk" TargetMode="External"/><Relationship Id="rId7" Type="http://schemas.openxmlformats.org/officeDocument/2006/relationships/hyperlink" Target="https://www.writetothem.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cllr.J.Smith@wandsworth.gov.uk" TargetMode="External"/><Relationship Id="rId5" Type="http://schemas.openxmlformats.org/officeDocument/2006/relationships/hyperlink" Target="mailto:Jane.Smith@bromley.gov.uk" TargetMode="External"/><Relationship Id="rId4" Type="http://schemas.openxmlformats.org/officeDocument/2006/relationships/hyperlink" Target="mailto:councillor.Jane.Smith@bexley.gov.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bbd.gov.uk/council-and-democracy/plans-and-priorit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democracy.islington.gov.uk/ieListDocuments.aspx?CId=267&amp;MId=4205&amp;Ver=4" TargetMode="External"/><Relationship Id="rId4" Type="http://schemas.openxmlformats.org/officeDocument/2006/relationships/hyperlink" Target="https://democracy.islington.gov.uk/mgDelegatedDecision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85900"/>
            <a:ext cx="10058400" cy="2159000"/>
          </a:xfrm>
        </p:spPr>
        <p:txBody>
          <a:bodyPr>
            <a:normAutofit fontScale="90000"/>
          </a:bodyPr>
          <a:lstStyle/>
          <a:p>
            <a:r>
              <a:rPr lang="en-GB" sz="4400" b="1" dirty="0">
                <a:latin typeface="Foco Age UK" panose="020B0504050202020203" pitchFamily="34" charset="0"/>
              </a:rPr>
              <a:t>Digital Campaigning Workshop</a:t>
            </a:r>
            <a:br>
              <a:rPr lang="en-GB" sz="4400" b="1" dirty="0">
                <a:latin typeface="Foco Age UK" panose="020B0504050202020203" pitchFamily="34" charset="0"/>
              </a:rPr>
            </a:br>
            <a:br>
              <a:rPr lang="en-GB" sz="4400" b="1" dirty="0">
                <a:latin typeface="Foco Age UK" panose="020B0504050202020203" pitchFamily="34" charset="0"/>
              </a:rPr>
            </a:br>
            <a:r>
              <a:rPr lang="en-GB" sz="4400" b="1" dirty="0">
                <a:latin typeface="Foco Age UK" panose="020B0504050202020203" pitchFamily="34" charset="0"/>
              </a:rPr>
              <a:t>Using local government websites to support campaigning</a:t>
            </a:r>
            <a:br>
              <a:rPr lang="en-GB" sz="3600" b="1" dirty="0">
                <a:latin typeface="Foco Age UK" panose="020B0504050202020203" pitchFamily="34" charset="0"/>
              </a:rPr>
            </a:br>
            <a:br>
              <a:rPr lang="en-GB" sz="3600" b="1" dirty="0">
                <a:latin typeface="Foco Age UK" panose="020B0504050202020203" pitchFamily="34" charset="0"/>
              </a:rPr>
            </a:br>
            <a:r>
              <a:rPr lang="en-GB" sz="3600" b="1" dirty="0">
                <a:latin typeface="Foco Age UK" panose="020B0504050202020203" pitchFamily="34" charset="0"/>
              </a:rPr>
              <a:t>AUKL Workshop </a:t>
            </a:r>
            <a:endParaRPr lang="en-GB" sz="3600" b="1" dirty="0">
              <a:solidFill>
                <a:schemeClr val="accent3"/>
              </a:solidFill>
              <a:latin typeface="Foco Age UK" panose="020B0504050202020203" pitchFamily="34" charset="0"/>
            </a:endParaRPr>
          </a:p>
        </p:txBody>
      </p:sp>
      <p:sp>
        <p:nvSpPr>
          <p:cNvPr id="3" name="Subtitle 2"/>
          <p:cNvSpPr>
            <a:spLocks noGrp="1"/>
          </p:cNvSpPr>
          <p:nvPr>
            <p:ph type="subTitle" idx="1"/>
          </p:nvPr>
        </p:nvSpPr>
        <p:spPr>
          <a:xfrm>
            <a:off x="1198526" y="3772633"/>
            <a:ext cx="6004134" cy="1143000"/>
          </a:xfrm>
        </p:spPr>
        <p:txBody>
          <a:bodyPr>
            <a:normAutofit fontScale="85000" lnSpcReduction="20000"/>
          </a:bodyPr>
          <a:lstStyle/>
          <a:p>
            <a:r>
              <a:rPr lang="en-GB" b="1" dirty="0">
                <a:solidFill>
                  <a:srgbClr val="0070C0"/>
                </a:solidFill>
                <a:latin typeface="Foco Age UK" panose="020B0504050202020203" pitchFamily="34" charset="0"/>
              </a:rPr>
              <a:t>Thursday 18</a:t>
            </a:r>
            <a:r>
              <a:rPr lang="en-GB" b="1" baseline="30000" dirty="0">
                <a:solidFill>
                  <a:srgbClr val="0070C0"/>
                </a:solidFill>
                <a:latin typeface="Foco Age UK" panose="020B0504050202020203" pitchFamily="34" charset="0"/>
              </a:rPr>
              <a:t>th</a:t>
            </a:r>
            <a:r>
              <a:rPr lang="en-GB" b="1" dirty="0">
                <a:solidFill>
                  <a:srgbClr val="0070C0"/>
                </a:solidFill>
                <a:latin typeface="Foco Age UK" panose="020B0504050202020203" pitchFamily="34" charset="0"/>
              </a:rPr>
              <a:t> may, 2023</a:t>
            </a:r>
          </a:p>
          <a:p>
            <a:endParaRPr lang="en-GB" b="1" dirty="0">
              <a:solidFill>
                <a:srgbClr val="0070C0"/>
              </a:solidFill>
              <a:latin typeface="Foco Age UK" panose="020B0504050202020203" pitchFamily="34" charset="0"/>
            </a:endParaRPr>
          </a:p>
          <a:p>
            <a:r>
              <a:rPr lang="en-GB" b="1" dirty="0">
                <a:solidFill>
                  <a:srgbClr val="0070C0"/>
                </a:solidFill>
                <a:latin typeface="Foco Age UK" panose="020B0504050202020203" pitchFamily="34" charset="0"/>
              </a:rPr>
              <a:t>In partnership with </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9693024" y="4719087"/>
            <a:ext cx="1242738" cy="1033475"/>
          </a:xfrm>
          <a:prstGeom prst="rect">
            <a:avLst/>
          </a:prstGeom>
          <a:noFill/>
          <a:ln>
            <a:noFill/>
          </a:ln>
        </p:spPr>
      </p:pic>
      <p:pic>
        <p:nvPicPr>
          <p:cNvPr id="5" name="Picture 4" descr="Logo, company name&#10;&#10;Description automatically generated">
            <a:extLst>
              <a:ext uri="{FF2B5EF4-FFF2-40B4-BE49-F238E27FC236}">
                <a16:creationId xmlns:a16="http://schemas.microsoft.com/office/drawing/2014/main" id="{F61371F9-DC74-819C-68C0-A70F69ED4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9752" y="4590393"/>
            <a:ext cx="1854137" cy="1129697"/>
          </a:xfrm>
          <a:prstGeom prst="rect">
            <a:avLst/>
          </a:prstGeom>
        </p:spPr>
      </p:pic>
    </p:spTree>
    <p:extLst>
      <p:ext uri="{BB962C8B-B14F-4D97-AF65-F5344CB8AC3E}">
        <p14:creationId xmlns:p14="http://schemas.microsoft.com/office/powerpoint/2010/main" val="141033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799" y="202568"/>
            <a:ext cx="10058400" cy="890381"/>
          </a:xfrm>
        </p:spPr>
        <p:txBody>
          <a:bodyPr>
            <a:normAutofit/>
          </a:bodyPr>
          <a:lstStyle/>
          <a:p>
            <a:r>
              <a:rPr lang="en-US" b="1" dirty="0">
                <a:latin typeface="Foco Age UK" panose="020B0504050202020203" pitchFamily="34" charset="0"/>
              </a:rPr>
              <a:t>Asking questions to the council.</a:t>
            </a:r>
            <a:endParaRPr lang="en-GB" b="1" dirty="0">
              <a:latin typeface="Foco Age UK" panose="020B0504050202020203" pitchFamily="34" charset="0"/>
            </a:endParaRPr>
          </a:p>
        </p:txBody>
      </p:sp>
      <p:sp>
        <p:nvSpPr>
          <p:cNvPr id="4" name="TextBox 3">
            <a:extLst>
              <a:ext uri="{FF2B5EF4-FFF2-40B4-BE49-F238E27FC236}">
                <a16:creationId xmlns:a16="http://schemas.microsoft.com/office/drawing/2014/main" id="{2621E1FC-DC2B-71E7-4C46-F7E0DBFB789D}"/>
              </a:ext>
            </a:extLst>
          </p:cNvPr>
          <p:cNvSpPr txBox="1"/>
          <p:nvPr/>
        </p:nvSpPr>
        <p:spPr>
          <a:xfrm>
            <a:off x="178525" y="1249702"/>
            <a:ext cx="11834949" cy="6049413"/>
          </a:xfrm>
          <a:prstGeom prst="rect">
            <a:avLst/>
          </a:prstGeom>
          <a:noFill/>
        </p:spPr>
        <p:txBody>
          <a:bodyPr wrap="square">
            <a:spAutoFit/>
          </a:bodyPr>
          <a:lstStyle/>
          <a:p>
            <a:pPr marL="271463" algn="l">
              <a:lnSpc>
                <a:spcPct val="120000"/>
              </a:lnSpc>
              <a:spcBef>
                <a:spcPts val="0"/>
              </a:spcBef>
              <a:spcAft>
                <a:spcPts val="0"/>
              </a:spcAft>
            </a:pPr>
            <a:r>
              <a:rPr lang="en-US" sz="2400" dirty="0">
                <a:solidFill>
                  <a:srgbClr val="333333"/>
                </a:solidFill>
                <a:latin typeface="FS Me" panose="02000506040000020004"/>
              </a:rPr>
              <a:t>You can ask a councillor to ask a question for you should be able to ask a question yourself. This could be:</a:t>
            </a:r>
            <a:br>
              <a:rPr lang="en-US" sz="2400" dirty="0">
                <a:solidFill>
                  <a:srgbClr val="333333"/>
                </a:solidFill>
                <a:latin typeface="FS Me" panose="02000506040000020004"/>
              </a:rPr>
            </a:br>
            <a:r>
              <a:rPr lang="en-US" sz="2400" dirty="0">
                <a:solidFill>
                  <a:srgbClr val="333333"/>
                </a:solidFill>
                <a:latin typeface="FS Me" panose="02000506040000020004"/>
              </a:rPr>
              <a:t>- Submitting a question in writing</a:t>
            </a:r>
            <a:br>
              <a:rPr lang="en-GB" sz="2400" dirty="0">
                <a:solidFill>
                  <a:srgbClr val="444444"/>
                </a:solidFill>
                <a:latin typeface="FS Me" panose="02000506040000020004"/>
              </a:rPr>
            </a:br>
            <a:r>
              <a:rPr lang="en-GB" sz="2400" dirty="0">
                <a:solidFill>
                  <a:srgbClr val="444444"/>
                </a:solidFill>
                <a:latin typeface="FS Me" panose="02000506040000020004"/>
              </a:rPr>
              <a:t>- Attending a council meeting and asking a question in-person.</a:t>
            </a:r>
          </a:p>
          <a:p>
            <a:pPr marL="271463" algn="l">
              <a:lnSpc>
                <a:spcPct val="120000"/>
              </a:lnSpc>
              <a:spcBef>
                <a:spcPts val="0"/>
              </a:spcBef>
              <a:spcAft>
                <a:spcPts val="0"/>
              </a:spcAft>
            </a:pPr>
            <a:endParaRPr lang="en-GB" sz="2400" dirty="0">
              <a:solidFill>
                <a:srgbClr val="444444"/>
              </a:solidFill>
              <a:latin typeface="FS Me" panose="02000506040000020004"/>
            </a:endParaRPr>
          </a:p>
          <a:p>
            <a:pPr marL="271463" algn="l">
              <a:lnSpc>
                <a:spcPct val="120000"/>
              </a:lnSpc>
              <a:spcBef>
                <a:spcPts val="0"/>
              </a:spcBef>
              <a:spcAft>
                <a:spcPts val="0"/>
              </a:spcAft>
            </a:pPr>
            <a:r>
              <a:rPr lang="en-GB" sz="2400" dirty="0">
                <a:solidFill>
                  <a:srgbClr val="444444"/>
                </a:solidFill>
                <a:latin typeface="FS Me" panose="02000506040000020004"/>
              </a:rPr>
              <a:t>Finding out how to ask a question.</a:t>
            </a:r>
          </a:p>
          <a:p>
            <a:pPr marL="728663" indent="-457200" algn="l">
              <a:lnSpc>
                <a:spcPct val="120000"/>
              </a:lnSpc>
              <a:spcBef>
                <a:spcPts val="0"/>
              </a:spcBef>
              <a:spcAft>
                <a:spcPts val="0"/>
              </a:spcAft>
              <a:buFontTx/>
              <a:buChar char="-"/>
            </a:pPr>
            <a:r>
              <a:rPr lang="en-GB" sz="2400" dirty="0">
                <a:solidFill>
                  <a:srgbClr val="444444"/>
                </a:solidFill>
                <a:latin typeface="FS Me" panose="02000506040000020004"/>
              </a:rPr>
              <a:t>Some council websites have webpages that give details (often these are on webpages called ‘Attending meetings’)</a:t>
            </a:r>
          </a:p>
          <a:p>
            <a:pPr marL="728663" indent="-457200" algn="l">
              <a:lnSpc>
                <a:spcPct val="120000"/>
              </a:lnSpc>
              <a:spcBef>
                <a:spcPts val="0"/>
              </a:spcBef>
              <a:spcAft>
                <a:spcPts val="0"/>
              </a:spcAft>
              <a:buFontTx/>
              <a:buChar char="-"/>
            </a:pPr>
            <a:r>
              <a:rPr lang="en-GB" sz="2000" dirty="0">
                <a:solidFill>
                  <a:srgbClr val="444444"/>
                </a:solidFill>
                <a:latin typeface="FS Me" panose="02000506040000020004"/>
                <a:hlinkClick r:id="rId3"/>
              </a:rPr>
              <a:t>E.g. https://www.merton.gov.uk/council-and-local-democracy/decision-making/attending-meetings</a:t>
            </a:r>
            <a:r>
              <a:rPr lang="en-GB" sz="2000" dirty="0">
                <a:solidFill>
                  <a:srgbClr val="444444"/>
                </a:solidFill>
                <a:latin typeface="FS Me" panose="02000506040000020004"/>
              </a:rPr>
              <a:t>  or </a:t>
            </a:r>
            <a:r>
              <a:rPr lang="en-GB" sz="2000" dirty="0">
                <a:solidFill>
                  <a:srgbClr val="444444"/>
                </a:solidFill>
                <a:latin typeface="FS Me" panose="02000506040000020004"/>
                <a:hlinkClick r:id="rId4"/>
              </a:rPr>
              <a:t>https://www.barnet.gov.uk/your-council/democracy-barnet/resident-decision-making/get-involved-your-council/ask-public</a:t>
            </a:r>
            <a:endParaRPr lang="en-GB" sz="2000" dirty="0">
              <a:solidFill>
                <a:srgbClr val="444444"/>
              </a:solidFill>
              <a:latin typeface="FS Me" panose="02000506040000020004"/>
            </a:endParaRPr>
          </a:p>
          <a:p>
            <a:pPr marL="728663" indent="-457200" algn="l">
              <a:lnSpc>
                <a:spcPct val="120000"/>
              </a:lnSpc>
              <a:spcBef>
                <a:spcPts val="0"/>
              </a:spcBef>
              <a:spcAft>
                <a:spcPts val="0"/>
              </a:spcAft>
              <a:buFontTx/>
              <a:buChar char="-"/>
            </a:pPr>
            <a:endParaRPr lang="en-GB" sz="2400" dirty="0">
              <a:solidFill>
                <a:srgbClr val="444444"/>
              </a:solidFill>
              <a:latin typeface="FS Me" panose="02000506040000020004"/>
            </a:endParaRPr>
          </a:p>
          <a:p>
            <a:pPr marL="271463" algn="l">
              <a:lnSpc>
                <a:spcPct val="120000"/>
              </a:lnSpc>
              <a:spcBef>
                <a:spcPts val="0"/>
              </a:spcBef>
              <a:spcAft>
                <a:spcPts val="0"/>
              </a:spcAft>
            </a:pPr>
            <a:endParaRPr lang="en-GB" sz="2400" dirty="0">
              <a:solidFill>
                <a:srgbClr val="444444"/>
              </a:solidFill>
              <a:latin typeface="FS Me" panose="02000506040000020004"/>
            </a:endParaRPr>
          </a:p>
          <a:p>
            <a:pPr marL="271463" algn="l">
              <a:lnSpc>
                <a:spcPct val="120000"/>
              </a:lnSpc>
              <a:spcBef>
                <a:spcPts val="0"/>
              </a:spcBef>
              <a:spcAft>
                <a:spcPts val="0"/>
              </a:spcAft>
            </a:pPr>
            <a:endParaRPr lang="en-US" sz="2400" dirty="0">
              <a:solidFill>
                <a:srgbClr val="333333"/>
              </a:solidFill>
              <a:latin typeface="FS Me" panose="02000506040000020004"/>
            </a:endParaRPr>
          </a:p>
        </p:txBody>
      </p:sp>
    </p:spTree>
    <p:extLst>
      <p:ext uri="{BB962C8B-B14F-4D97-AF65-F5344CB8AC3E}">
        <p14:creationId xmlns:p14="http://schemas.microsoft.com/office/powerpoint/2010/main" val="66126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798" y="555265"/>
            <a:ext cx="10058400" cy="890381"/>
          </a:xfrm>
        </p:spPr>
        <p:txBody>
          <a:bodyPr>
            <a:normAutofit fontScale="90000"/>
          </a:bodyPr>
          <a:lstStyle/>
          <a:p>
            <a:r>
              <a:rPr lang="en-US" b="1" dirty="0">
                <a:latin typeface="Foco Age UK" panose="020B0504050202020203" pitchFamily="34" charset="0"/>
              </a:rPr>
              <a:t>Council ‘democracy teams’ will be</a:t>
            </a:r>
            <a:br>
              <a:rPr lang="en-US" b="1" dirty="0">
                <a:latin typeface="Foco Age UK" panose="020B0504050202020203" pitchFamily="34" charset="0"/>
              </a:rPr>
            </a:br>
            <a:r>
              <a:rPr lang="en-US" b="1" dirty="0">
                <a:latin typeface="Foco Age UK" panose="020B0504050202020203" pitchFamily="34" charset="0"/>
              </a:rPr>
              <a:t>able to help</a:t>
            </a:r>
            <a:endParaRPr lang="en-GB" b="1" dirty="0">
              <a:latin typeface="Foco Age UK" panose="020B0504050202020203" pitchFamily="34" charset="0"/>
            </a:endParaRPr>
          </a:p>
        </p:txBody>
      </p:sp>
      <p:sp>
        <p:nvSpPr>
          <p:cNvPr id="4" name="TextBox 3">
            <a:extLst>
              <a:ext uri="{FF2B5EF4-FFF2-40B4-BE49-F238E27FC236}">
                <a16:creationId xmlns:a16="http://schemas.microsoft.com/office/drawing/2014/main" id="{2621E1FC-DC2B-71E7-4C46-F7E0DBFB789D}"/>
              </a:ext>
            </a:extLst>
          </p:cNvPr>
          <p:cNvSpPr txBox="1"/>
          <p:nvPr/>
        </p:nvSpPr>
        <p:spPr>
          <a:xfrm>
            <a:off x="178524" y="1719965"/>
            <a:ext cx="11834949" cy="5371663"/>
          </a:xfrm>
          <a:prstGeom prst="rect">
            <a:avLst/>
          </a:prstGeom>
          <a:noFill/>
        </p:spPr>
        <p:txBody>
          <a:bodyPr wrap="square">
            <a:spAutoFit/>
          </a:bodyPr>
          <a:lstStyle/>
          <a:p>
            <a:pPr marL="614363" indent="-342900" algn="l">
              <a:lnSpc>
                <a:spcPct val="120000"/>
              </a:lnSpc>
              <a:spcBef>
                <a:spcPts val="0"/>
              </a:spcBef>
              <a:spcAft>
                <a:spcPts val="0"/>
              </a:spcAft>
              <a:buFont typeface="Arial" panose="020B0604020202020204" pitchFamily="34" charset="0"/>
              <a:buChar char="•"/>
            </a:pPr>
            <a:r>
              <a:rPr lang="en-US" sz="3600" dirty="0">
                <a:solidFill>
                  <a:srgbClr val="333333"/>
                </a:solidFill>
                <a:latin typeface="FS Me" panose="02000506040000020004"/>
              </a:rPr>
              <a:t>All councils have staff members in a ‘democracy team’. Sometimes these are called ‘Democratic services’ departments.</a:t>
            </a:r>
          </a:p>
          <a:p>
            <a:pPr marL="614363" indent="-342900" algn="l">
              <a:lnSpc>
                <a:spcPct val="120000"/>
              </a:lnSpc>
              <a:spcBef>
                <a:spcPts val="0"/>
              </a:spcBef>
              <a:spcAft>
                <a:spcPts val="0"/>
              </a:spcAft>
              <a:buFont typeface="Arial" panose="020B0604020202020204" pitchFamily="34" charset="0"/>
              <a:buChar char="•"/>
            </a:pPr>
            <a:r>
              <a:rPr lang="en-US" sz="3600" dirty="0">
                <a:solidFill>
                  <a:srgbClr val="333333"/>
                </a:solidFill>
                <a:latin typeface="FS Me" panose="02000506040000020004"/>
              </a:rPr>
              <a:t>Part of their role is to help residents engage in democratic processes and they will be happy to provide information about asking questions and other ways to engage with your council.</a:t>
            </a:r>
            <a:endParaRPr lang="en-GB" sz="3600" dirty="0">
              <a:solidFill>
                <a:srgbClr val="444444"/>
              </a:solidFill>
              <a:latin typeface="FS Me" panose="02000506040000020004"/>
            </a:endParaRPr>
          </a:p>
          <a:p>
            <a:pPr marL="614363" indent="-342900" algn="l">
              <a:lnSpc>
                <a:spcPct val="120000"/>
              </a:lnSpc>
              <a:spcBef>
                <a:spcPts val="0"/>
              </a:spcBef>
              <a:spcAft>
                <a:spcPts val="0"/>
              </a:spcAft>
              <a:buFont typeface="Arial" panose="020B0604020202020204" pitchFamily="34" charset="0"/>
              <a:buChar char="•"/>
            </a:pPr>
            <a:endParaRPr lang="en-US" sz="3600" dirty="0">
              <a:solidFill>
                <a:srgbClr val="333333"/>
              </a:solidFill>
              <a:latin typeface="FS Me" panose="02000506040000020004"/>
            </a:endParaRPr>
          </a:p>
        </p:txBody>
      </p:sp>
    </p:spTree>
    <p:extLst>
      <p:ext uri="{BB962C8B-B14F-4D97-AF65-F5344CB8AC3E}">
        <p14:creationId xmlns:p14="http://schemas.microsoft.com/office/powerpoint/2010/main" val="113449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798" y="555265"/>
            <a:ext cx="10058400" cy="890381"/>
          </a:xfrm>
        </p:spPr>
        <p:txBody>
          <a:bodyPr>
            <a:normAutofit fontScale="90000"/>
          </a:bodyPr>
          <a:lstStyle/>
          <a:p>
            <a:r>
              <a:rPr lang="en-US" b="1" dirty="0">
                <a:latin typeface="Foco Age UK" panose="020B0504050202020203" pitchFamily="34" charset="0"/>
              </a:rPr>
              <a:t>Council ‘democracy teams’ will be</a:t>
            </a:r>
            <a:br>
              <a:rPr lang="en-US" b="1" dirty="0">
                <a:latin typeface="Foco Age UK" panose="020B0504050202020203" pitchFamily="34" charset="0"/>
              </a:rPr>
            </a:br>
            <a:r>
              <a:rPr lang="en-US" b="1" dirty="0">
                <a:latin typeface="Foco Age UK" panose="020B0504050202020203" pitchFamily="34" charset="0"/>
              </a:rPr>
              <a:t>able to help</a:t>
            </a:r>
            <a:endParaRPr lang="en-GB" b="1" dirty="0">
              <a:latin typeface="Foco Age UK" panose="020B0504050202020203" pitchFamily="34" charset="0"/>
            </a:endParaRPr>
          </a:p>
        </p:txBody>
      </p:sp>
      <p:sp>
        <p:nvSpPr>
          <p:cNvPr id="4" name="TextBox 3">
            <a:extLst>
              <a:ext uri="{FF2B5EF4-FFF2-40B4-BE49-F238E27FC236}">
                <a16:creationId xmlns:a16="http://schemas.microsoft.com/office/drawing/2014/main" id="{2621E1FC-DC2B-71E7-4C46-F7E0DBFB789D}"/>
              </a:ext>
            </a:extLst>
          </p:cNvPr>
          <p:cNvSpPr txBox="1"/>
          <p:nvPr/>
        </p:nvSpPr>
        <p:spPr>
          <a:xfrm>
            <a:off x="178524" y="1719965"/>
            <a:ext cx="11834949" cy="4042069"/>
          </a:xfrm>
          <a:prstGeom prst="rect">
            <a:avLst/>
          </a:prstGeom>
          <a:noFill/>
        </p:spPr>
        <p:txBody>
          <a:bodyPr wrap="square">
            <a:spAutoFit/>
          </a:bodyPr>
          <a:lstStyle/>
          <a:p>
            <a:pPr marL="614363" indent="-342900" algn="l">
              <a:lnSpc>
                <a:spcPct val="120000"/>
              </a:lnSpc>
              <a:spcBef>
                <a:spcPts val="0"/>
              </a:spcBef>
              <a:spcAft>
                <a:spcPts val="0"/>
              </a:spcAft>
              <a:buFont typeface="Arial" panose="020B0604020202020204" pitchFamily="34" charset="0"/>
              <a:buChar char="•"/>
            </a:pPr>
            <a:r>
              <a:rPr lang="en-US" sz="3600" dirty="0">
                <a:solidFill>
                  <a:srgbClr val="333333"/>
                </a:solidFill>
                <a:latin typeface="FS Me" panose="02000506040000020004"/>
                <a:hlinkClick r:id="rId3"/>
              </a:rPr>
              <a:t>DemocraticServices@walthamforest.gov.uk</a:t>
            </a:r>
            <a:r>
              <a:rPr lang="en-US" sz="3600" dirty="0">
                <a:solidFill>
                  <a:srgbClr val="333333"/>
                </a:solidFill>
                <a:latin typeface="FS Me" panose="02000506040000020004"/>
              </a:rPr>
              <a:t> </a:t>
            </a:r>
          </a:p>
          <a:p>
            <a:pPr marL="614363" indent="-342900" algn="l">
              <a:lnSpc>
                <a:spcPct val="120000"/>
              </a:lnSpc>
              <a:spcBef>
                <a:spcPts val="0"/>
              </a:spcBef>
              <a:spcAft>
                <a:spcPts val="0"/>
              </a:spcAft>
              <a:buFont typeface="Arial" panose="020B0604020202020204" pitchFamily="34" charset="0"/>
              <a:buChar char="•"/>
            </a:pPr>
            <a:r>
              <a:rPr lang="en-US" sz="3600" dirty="0">
                <a:solidFill>
                  <a:srgbClr val="333333"/>
                </a:solidFill>
                <a:latin typeface="FS Me" panose="02000506040000020004"/>
              </a:rPr>
              <a:t> </a:t>
            </a:r>
            <a:r>
              <a:rPr lang="en-US" sz="3600" dirty="0">
                <a:solidFill>
                  <a:srgbClr val="333333"/>
                </a:solidFill>
                <a:latin typeface="FS Me" panose="02000506040000020004"/>
                <a:hlinkClick r:id="rId4"/>
              </a:rPr>
              <a:t>democratic.services@merton.gov.uk</a:t>
            </a:r>
            <a:r>
              <a:rPr lang="en-US" sz="3600" dirty="0">
                <a:solidFill>
                  <a:srgbClr val="333333"/>
                </a:solidFill>
                <a:latin typeface="FS Me" panose="02000506040000020004"/>
              </a:rPr>
              <a:t>  </a:t>
            </a:r>
          </a:p>
          <a:p>
            <a:pPr marL="614363" indent="-342900" algn="l">
              <a:lnSpc>
                <a:spcPct val="120000"/>
              </a:lnSpc>
              <a:spcBef>
                <a:spcPts val="0"/>
              </a:spcBef>
              <a:spcAft>
                <a:spcPts val="0"/>
              </a:spcAft>
              <a:buFont typeface="Arial" panose="020B0604020202020204" pitchFamily="34" charset="0"/>
              <a:buChar char="•"/>
            </a:pPr>
            <a:endParaRPr lang="en-US" sz="3600" dirty="0">
              <a:solidFill>
                <a:srgbClr val="333333"/>
              </a:solidFill>
              <a:latin typeface="FS Me" panose="02000506040000020004"/>
            </a:endParaRPr>
          </a:p>
          <a:p>
            <a:pPr marL="614363" indent="-342900" algn="l">
              <a:lnSpc>
                <a:spcPct val="120000"/>
              </a:lnSpc>
              <a:spcBef>
                <a:spcPts val="0"/>
              </a:spcBef>
              <a:spcAft>
                <a:spcPts val="0"/>
              </a:spcAft>
              <a:buFont typeface="Arial" panose="020B0604020202020204" pitchFamily="34" charset="0"/>
              <a:buChar char="•"/>
            </a:pPr>
            <a:r>
              <a:rPr lang="en-US" sz="3600" dirty="0">
                <a:solidFill>
                  <a:srgbClr val="333333"/>
                </a:solidFill>
                <a:latin typeface="FS Me" panose="02000506040000020004"/>
              </a:rPr>
              <a:t>They should be able to advise on specific processes and deadlines for asking questions ahead of meetings.</a:t>
            </a:r>
          </a:p>
        </p:txBody>
      </p:sp>
    </p:spTree>
    <p:extLst>
      <p:ext uri="{BB962C8B-B14F-4D97-AF65-F5344CB8AC3E}">
        <p14:creationId xmlns:p14="http://schemas.microsoft.com/office/powerpoint/2010/main" val="123728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798" y="555265"/>
            <a:ext cx="10058400" cy="890381"/>
          </a:xfrm>
        </p:spPr>
        <p:txBody>
          <a:bodyPr>
            <a:normAutofit fontScale="90000"/>
          </a:bodyPr>
          <a:lstStyle/>
          <a:p>
            <a:r>
              <a:rPr lang="en-US" b="1" dirty="0">
                <a:latin typeface="Foco Age UK" panose="020B0504050202020203" pitchFamily="34" charset="0"/>
              </a:rPr>
              <a:t>Using online calendars to find out about future and past meetings</a:t>
            </a:r>
            <a:endParaRPr lang="en-GB" b="1" dirty="0">
              <a:latin typeface="Foco Age UK" panose="020B0504050202020203" pitchFamily="34" charset="0"/>
            </a:endParaRPr>
          </a:p>
        </p:txBody>
      </p:sp>
      <p:sp>
        <p:nvSpPr>
          <p:cNvPr id="4" name="TextBox 3">
            <a:extLst>
              <a:ext uri="{FF2B5EF4-FFF2-40B4-BE49-F238E27FC236}">
                <a16:creationId xmlns:a16="http://schemas.microsoft.com/office/drawing/2014/main" id="{2621E1FC-DC2B-71E7-4C46-F7E0DBFB789D}"/>
              </a:ext>
            </a:extLst>
          </p:cNvPr>
          <p:cNvSpPr txBox="1"/>
          <p:nvPr/>
        </p:nvSpPr>
        <p:spPr>
          <a:xfrm>
            <a:off x="178524" y="1719965"/>
            <a:ext cx="11834949" cy="4785028"/>
          </a:xfrm>
          <a:prstGeom prst="rect">
            <a:avLst/>
          </a:prstGeom>
          <a:noFill/>
        </p:spPr>
        <p:txBody>
          <a:bodyPr wrap="square">
            <a:spAutoFit/>
          </a:bodyPr>
          <a:lstStyle/>
          <a:p>
            <a:pPr marL="842963" indent="-571500" algn="l">
              <a:lnSpc>
                <a:spcPct val="120000"/>
              </a:lnSpc>
              <a:spcBef>
                <a:spcPts val="0"/>
              </a:spcBef>
              <a:spcAft>
                <a:spcPts val="0"/>
              </a:spcAft>
              <a:buFont typeface="Arial" panose="020B0604020202020204" pitchFamily="34" charset="0"/>
              <a:buChar char="•"/>
            </a:pPr>
            <a:r>
              <a:rPr lang="en-US" sz="3200" dirty="0">
                <a:solidFill>
                  <a:srgbClr val="333333"/>
                </a:solidFill>
                <a:latin typeface="FS Me" panose="02000506040000020004"/>
              </a:rPr>
              <a:t>You can use the calendar to </a:t>
            </a:r>
            <a:r>
              <a:rPr lang="en-US" sz="3200" b="1" dirty="0">
                <a:solidFill>
                  <a:srgbClr val="333333"/>
                </a:solidFill>
                <a:latin typeface="FS Me" panose="02000506040000020004"/>
              </a:rPr>
              <a:t>find out about future meetings </a:t>
            </a:r>
            <a:r>
              <a:rPr lang="en-US" sz="3200" dirty="0">
                <a:solidFill>
                  <a:srgbClr val="333333"/>
                </a:solidFill>
                <a:latin typeface="FS Me" panose="02000506040000020004"/>
              </a:rPr>
              <a:t>(agendas, reports etc.). It may be that you would like to ask a question at an upcoming meeting.</a:t>
            </a:r>
          </a:p>
          <a:p>
            <a:pPr marL="842963" indent="-571500" algn="l">
              <a:lnSpc>
                <a:spcPct val="120000"/>
              </a:lnSpc>
              <a:spcBef>
                <a:spcPts val="0"/>
              </a:spcBef>
              <a:spcAft>
                <a:spcPts val="0"/>
              </a:spcAft>
              <a:buFont typeface="Arial" panose="020B0604020202020204" pitchFamily="34" charset="0"/>
              <a:buChar char="•"/>
            </a:pPr>
            <a:r>
              <a:rPr lang="en-US" sz="3200" dirty="0">
                <a:solidFill>
                  <a:srgbClr val="333333"/>
                </a:solidFill>
                <a:latin typeface="FS Me" panose="02000506040000020004"/>
              </a:rPr>
              <a:t>You can find details of webcasts as </a:t>
            </a:r>
            <a:r>
              <a:rPr lang="en-US" sz="3200" b="1" dirty="0">
                <a:solidFill>
                  <a:srgbClr val="333333"/>
                </a:solidFill>
                <a:latin typeface="FS Me" panose="02000506040000020004"/>
              </a:rPr>
              <a:t>you may be able to watch a meeting online. </a:t>
            </a:r>
          </a:p>
          <a:p>
            <a:pPr marL="842963" indent="-571500" algn="l">
              <a:lnSpc>
                <a:spcPct val="120000"/>
              </a:lnSpc>
              <a:spcBef>
                <a:spcPts val="0"/>
              </a:spcBef>
              <a:spcAft>
                <a:spcPts val="0"/>
              </a:spcAft>
              <a:buFont typeface="Arial" panose="020B0604020202020204" pitchFamily="34" charset="0"/>
              <a:buChar char="•"/>
            </a:pPr>
            <a:r>
              <a:rPr lang="en-US" sz="3200" dirty="0">
                <a:solidFill>
                  <a:srgbClr val="333333"/>
                </a:solidFill>
                <a:latin typeface="FS Me" panose="02000506040000020004"/>
              </a:rPr>
              <a:t>You can find the </a:t>
            </a:r>
            <a:r>
              <a:rPr lang="en-US" sz="3200" b="1" dirty="0">
                <a:solidFill>
                  <a:srgbClr val="333333"/>
                </a:solidFill>
                <a:latin typeface="FS Me" panose="02000506040000020004"/>
              </a:rPr>
              <a:t>minutes and reports from previous meetings including questions</a:t>
            </a:r>
            <a:r>
              <a:rPr lang="en-US" sz="3200" dirty="0">
                <a:solidFill>
                  <a:srgbClr val="333333"/>
                </a:solidFill>
                <a:latin typeface="FS Me" panose="02000506040000020004"/>
              </a:rPr>
              <a:t> that have been asked and the answers given.</a:t>
            </a:r>
          </a:p>
        </p:txBody>
      </p:sp>
    </p:spTree>
    <p:extLst>
      <p:ext uri="{BB962C8B-B14F-4D97-AF65-F5344CB8AC3E}">
        <p14:creationId xmlns:p14="http://schemas.microsoft.com/office/powerpoint/2010/main" val="26901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798" y="555265"/>
            <a:ext cx="10058400" cy="890381"/>
          </a:xfrm>
        </p:spPr>
        <p:txBody>
          <a:bodyPr>
            <a:normAutofit fontScale="90000"/>
          </a:bodyPr>
          <a:lstStyle/>
          <a:p>
            <a:r>
              <a:rPr lang="en-US" b="1" dirty="0">
                <a:latin typeface="Foco Age UK" panose="020B0504050202020203" pitchFamily="34" charset="0"/>
              </a:rPr>
              <a:t>Using online calendars to find out about future and past meetings</a:t>
            </a:r>
            <a:endParaRPr lang="en-GB" b="1" dirty="0">
              <a:latin typeface="Foco Age UK" panose="020B0504050202020203" pitchFamily="34" charset="0"/>
            </a:endParaRPr>
          </a:p>
        </p:txBody>
      </p:sp>
      <p:pic>
        <p:nvPicPr>
          <p:cNvPr id="5" name="Picture 4" descr="A screenshot of a calendar&#10;&#10;Description automatically generated">
            <a:hlinkClick r:id="rId3"/>
            <a:extLst>
              <a:ext uri="{FF2B5EF4-FFF2-40B4-BE49-F238E27FC236}">
                <a16:creationId xmlns:a16="http://schemas.microsoft.com/office/drawing/2014/main" id="{46BE40CC-7533-888A-B893-40295E5C8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580" y="1445646"/>
            <a:ext cx="8002814" cy="5380953"/>
          </a:xfrm>
          <a:prstGeom prst="rect">
            <a:avLst/>
          </a:prstGeom>
        </p:spPr>
      </p:pic>
    </p:spTree>
    <p:extLst>
      <p:ext uri="{BB962C8B-B14F-4D97-AF65-F5344CB8AC3E}">
        <p14:creationId xmlns:p14="http://schemas.microsoft.com/office/powerpoint/2010/main" val="315047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798" y="555265"/>
            <a:ext cx="10058400" cy="890381"/>
          </a:xfrm>
        </p:spPr>
        <p:txBody>
          <a:bodyPr>
            <a:normAutofit fontScale="90000"/>
          </a:bodyPr>
          <a:lstStyle/>
          <a:p>
            <a:r>
              <a:rPr lang="en-US" b="1" dirty="0">
                <a:latin typeface="Foco Age UK" panose="020B0504050202020203" pitchFamily="34" charset="0"/>
              </a:rPr>
              <a:t>If it’s not possible to find the information you want on a council website:</a:t>
            </a:r>
            <a:endParaRPr lang="en-GB" b="1" dirty="0">
              <a:latin typeface="Foco Age UK" panose="020B0504050202020203" pitchFamily="34" charset="0"/>
            </a:endParaRPr>
          </a:p>
        </p:txBody>
      </p:sp>
      <p:sp>
        <p:nvSpPr>
          <p:cNvPr id="4" name="TextBox 3">
            <a:extLst>
              <a:ext uri="{FF2B5EF4-FFF2-40B4-BE49-F238E27FC236}">
                <a16:creationId xmlns:a16="http://schemas.microsoft.com/office/drawing/2014/main" id="{2621E1FC-DC2B-71E7-4C46-F7E0DBFB789D}"/>
              </a:ext>
            </a:extLst>
          </p:cNvPr>
          <p:cNvSpPr txBox="1"/>
          <p:nvPr/>
        </p:nvSpPr>
        <p:spPr>
          <a:xfrm>
            <a:off x="178524" y="1719965"/>
            <a:ext cx="11834949" cy="4194097"/>
          </a:xfrm>
          <a:prstGeom prst="rect">
            <a:avLst/>
          </a:prstGeom>
          <a:noFill/>
        </p:spPr>
        <p:txBody>
          <a:bodyPr wrap="square">
            <a:spAutoFit/>
          </a:bodyPr>
          <a:lstStyle/>
          <a:p>
            <a:pPr marL="842963" indent="-571500" algn="l">
              <a:lnSpc>
                <a:spcPct val="120000"/>
              </a:lnSpc>
              <a:spcBef>
                <a:spcPts val="0"/>
              </a:spcBef>
              <a:spcAft>
                <a:spcPts val="0"/>
              </a:spcAft>
              <a:buFont typeface="Arial" panose="020B0604020202020204" pitchFamily="34" charset="0"/>
              <a:buChar char="•"/>
            </a:pPr>
            <a:r>
              <a:rPr lang="en-US" sz="3200" dirty="0">
                <a:solidFill>
                  <a:srgbClr val="333333"/>
                </a:solidFill>
                <a:latin typeface="FS Me" panose="02000506040000020004"/>
              </a:rPr>
              <a:t>You could make </a:t>
            </a:r>
            <a:r>
              <a:rPr lang="en-US" sz="3200" b="1" dirty="0">
                <a:solidFill>
                  <a:srgbClr val="333333"/>
                </a:solidFill>
                <a:latin typeface="FS Me" panose="02000506040000020004"/>
              </a:rPr>
              <a:t>Freedom of Information (FOI) request.</a:t>
            </a:r>
          </a:p>
          <a:p>
            <a:pPr marL="842963" indent="-571500" algn="l">
              <a:lnSpc>
                <a:spcPct val="120000"/>
              </a:lnSpc>
              <a:spcBef>
                <a:spcPts val="0"/>
              </a:spcBef>
              <a:spcAft>
                <a:spcPts val="0"/>
              </a:spcAft>
              <a:buFont typeface="Arial" panose="020B0604020202020204" pitchFamily="34" charset="0"/>
              <a:buChar char="•"/>
            </a:pPr>
            <a:r>
              <a:rPr lang="en-US" sz="3200" dirty="0">
                <a:solidFill>
                  <a:srgbClr val="333333"/>
                </a:solidFill>
                <a:latin typeface="FS Me" panose="02000506040000020004"/>
              </a:rPr>
              <a:t> </a:t>
            </a:r>
            <a:r>
              <a:rPr lang="en-GB" sz="3200" dirty="0">
                <a:solidFill>
                  <a:srgbClr val="333333"/>
                </a:solidFill>
                <a:latin typeface="FS Me" panose="02000506040000020004"/>
              </a:rPr>
              <a:t>Under the Freedom of Information Act and Environmental Information Regulations you have the right to request any recorded information held by a public authority.</a:t>
            </a:r>
          </a:p>
          <a:p>
            <a:pPr marL="842963" indent="-571500" algn="l">
              <a:lnSpc>
                <a:spcPct val="120000"/>
              </a:lnSpc>
              <a:spcBef>
                <a:spcPts val="0"/>
              </a:spcBef>
              <a:spcAft>
                <a:spcPts val="0"/>
              </a:spcAft>
              <a:buFont typeface="Arial" panose="020B0604020202020204" pitchFamily="34" charset="0"/>
              <a:buChar char="•"/>
            </a:pPr>
            <a:r>
              <a:rPr lang="en-US" sz="3200" dirty="0">
                <a:solidFill>
                  <a:srgbClr val="333333"/>
                </a:solidFill>
                <a:latin typeface="FS Me" panose="02000506040000020004"/>
                <a:hlinkClick r:id="rId3"/>
              </a:rPr>
              <a:t>https://www.whatdotheyknow.com/</a:t>
            </a:r>
            <a:endParaRPr lang="en-GB" sz="3200" dirty="0">
              <a:solidFill>
                <a:srgbClr val="333333"/>
              </a:solidFill>
              <a:latin typeface="FS Me" panose="02000506040000020004"/>
            </a:endParaRPr>
          </a:p>
          <a:p>
            <a:pPr marL="842963" indent="-571500" algn="l">
              <a:lnSpc>
                <a:spcPct val="120000"/>
              </a:lnSpc>
              <a:spcBef>
                <a:spcPts val="0"/>
              </a:spcBef>
              <a:spcAft>
                <a:spcPts val="0"/>
              </a:spcAft>
              <a:buFont typeface="Arial" panose="020B0604020202020204" pitchFamily="34" charset="0"/>
              <a:buChar char="•"/>
            </a:pPr>
            <a:r>
              <a:rPr lang="en-GB" sz="3200" dirty="0">
                <a:solidFill>
                  <a:srgbClr val="333333"/>
                </a:solidFill>
                <a:latin typeface="FS Me" panose="02000506040000020004"/>
                <a:hlinkClick r:id="rId4"/>
              </a:rPr>
              <a:t>FOI email addresses (every council) – Database</a:t>
            </a:r>
            <a:endParaRPr lang="en-GB" sz="3200" dirty="0">
              <a:solidFill>
                <a:srgbClr val="333333"/>
              </a:solidFill>
              <a:latin typeface="FS Me" panose="02000506040000020004"/>
            </a:endParaRPr>
          </a:p>
          <a:p>
            <a:pPr marL="842963" indent="-571500" algn="l">
              <a:lnSpc>
                <a:spcPct val="120000"/>
              </a:lnSpc>
              <a:spcBef>
                <a:spcPts val="0"/>
              </a:spcBef>
              <a:spcAft>
                <a:spcPts val="0"/>
              </a:spcAft>
              <a:buFont typeface="Arial" panose="020B0604020202020204" pitchFamily="34" charset="0"/>
              <a:buChar char="•"/>
            </a:pPr>
            <a:r>
              <a:rPr lang="en-GB" sz="3200" dirty="0">
                <a:solidFill>
                  <a:srgbClr val="333333"/>
                </a:solidFill>
                <a:latin typeface="FS Me" panose="02000506040000020004"/>
              </a:rPr>
              <a:t>Usually FOI emails are </a:t>
            </a:r>
            <a:r>
              <a:rPr lang="en-GB" sz="3200" dirty="0">
                <a:solidFill>
                  <a:srgbClr val="333333"/>
                </a:solidFill>
                <a:latin typeface="FS Me" panose="02000506040000020004"/>
                <a:hlinkClick r:id="rId5"/>
              </a:rPr>
              <a:t>foi@councilname.gov.uk</a:t>
            </a:r>
            <a:r>
              <a:rPr lang="en-GB" sz="3200" dirty="0">
                <a:solidFill>
                  <a:srgbClr val="333333"/>
                </a:solidFill>
                <a:latin typeface="FS Me" panose="02000506040000020004"/>
              </a:rPr>
              <a:t> </a:t>
            </a:r>
            <a:endParaRPr lang="en-US" sz="3200" dirty="0">
              <a:solidFill>
                <a:srgbClr val="333333"/>
              </a:solidFill>
              <a:latin typeface="FS Me" panose="02000506040000020004"/>
            </a:endParaRPr>
          </a:p>
        </p:txBody>
      </p:sp>
    </p:spTree>
    <p:extLst>
      <p:ext uri="{BB962C8B-B14F-4D97-AF65-F5344CB8AC3E}">
        <p14:creationId xmlns:p14="http://schemas.microsoft.com/office/powerpoint/2010/main" val="422539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How council websites can help amplify your campaign: </a:t>
            </a:r>
            <a:r>
              <a:rPr lang="en-US" sz="4000" b="1" i="1" u="sng" spc="-150" dirty="0">
                <a:solidFill>
                  <a:schemeClr val="accent3"/>
                </a:solidFill>
                <a:latin typeface="Foco Age UK" panose="020B0504050202020203" pitchFamily="34" charset="0"/>
              </a:rPr>
              <a:t>Petitions</a:t>
            </a:r>
            <a:endParaRPr lang="en-GB" sz="4000" b="1" i="1" u="sng" dirty="0">
              <a:solidFill>
                <a:schemeClr val="accent3"/>
              </a:solidFill>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11495314" cy="4546600"/>
          </a:xfrm>
        </p:spPr>
        <p:txBody>
          <a:bodyPr>
            <a:normAutofit fontScale="92500" lnSpcReduction="20000"/>
          </a:bodyPr>
          <a:lstStyle/>
          <a:p>
            <a:pPr marL="201168" lvl="1" indent="0">
              <a:lnSpc>
                <a:spcPct val="107000"/>
              </a:lnSpc>
              <a:spcAft>
                <a:spcPts val="1800"/>
              </a:spcAft>
              <a:buClr>
                <a:schemeClr val="tx1"/>
              </a:buClr>
              <a:buNone/>
            </a:pPr>
            <a:r>
              <a:rPr lang="en-GB" sz="3000" dirty="0">
                <a:solidFill>
                  <a:srgbClr val="012A3A"/>
                </a:solidFill>
                <a:latin typeface="FS Me" panose="02000506040000020004" pitchFamily="2" charset="0"/>
                <a:cs typeface="Times New Roman" panose="02020603050405020304" pitchFamily="18" charset="0"/>
              </a:rPr>
              <a:t>If you want to demonstrate that there is (local) public support for the council to take a particular action you can submit a petition (the more signatures the better but signatories must live in the borough).</a:t>
            </a:r>
          </a:p>
          <a:p>
            <a:pPr marL="201168" lvl="1" indent="0">
              <a:lnSpc>
                <a:spcPct val="107000"/>
              </a:lnSpc>
              <a:spcAft>
                <a:spcPts val="1800"/>
              </a:spcAft>
              <a:buClr>
                <a:schemeClr val="tx1"/>
              </a:buClr>
              <a:buNone/>
            </a:pPr>
            <a:r>
              <a:rPr lang="en-GB" sz="3000" dirty="0">
                <a:solidFill>
                  <a:srgbClr val="012A3A"/>
                </a:solidFill>
                <a:latin typeface="FS Me" panose="02000506040000020004" pitchFamily="2" charset="0"/>
                <a:cs typeface="Times New Roman" panose="02020603050405020304" pitchFamily="18" charset="0"/>
              </a:rPr>
              <a:t>You can use petition websites like </a:t>
            </a:r>
            <a:r>
              <a:rPr lang="en-GB" sz="3000" dirty="0">
                <a:solidFill>
                  <a:srgbClr val="012A3A"/>
                </a:solidFill>
                <a:latin typeface="FS Me" panose="02000506040000020004" pitchFamily="2" charset="0"/>
                <a:cs typeface="Times New Roman" panose="02020603050405020304" pitchFamily="18" charset="0"/>
                <a:hlinkClick r:id="rId3"/>
              </a:rPr>
              <a:t>change.org </a:t>
            </a:r>
            <a:r>
              <a:rPr lang="en-GB" sz="3000" dirty="0">
                <a:solidFill>
                  <a:srgbClr val="012A3A"/>
                </a:solidFill>
                <a:latin typeface="FS Me" panose="02000506040000020004" pitchFamily="2" charset="0"/>
                <a:cs typeface="Times New Roman" panose="02020603050405020304" pitchFamily="18" charset="0"/>
              </a:rPr>
              <a:t>or </a:t>
            </a:r>
            <a:r>
              <a:rPr lang="en-GB" sz="3000" dirty="0">
                <a:solidFill>
                  <a:srgbClr val="012A3A"/>
                </a:solidFill>
                <a:latin typeface="FS Me" panose="02000506040000020004" pitchFamily="2" charset="0"/>
                <a:cs typeface="Times New Roman" panose="02020603050405020304" pitchFamily="18" charset="0"/>
                <a:hlinkClick r:id="rId4"/>
              </a:rPr>
              <a:t>38degrees </a:t>
            </a:r>
            <a:r>
              <a:rPr lang="en-GB" sz="3000" dirty="0">
                <a:solidFill>
                  <a:srgbClr val="012A3A"/>
                </a:solidFill>
                <a:latin typeface="FS Me" panose="02000506040000020004" pitchFamily="2" charset="0"/>
                <a:cs typeface="Times New Roman" panose="02020603050405020304" pitchFamily="18" charset="0"/>
              </a:rPr>
              <a:t>to set up an online petition</a:t>
            </a:r>
          </a:p>
          <a:p>
            <a:pPr marL="201168" lvl="1" indent="0">
              <a:lnSpc>
                <a:spcPct val="107000"/>
              </a:lnSpc>
              <a:spcAft>
                <a:spcPts val="1800"/>
              </a:spcAft>
              <a:buClr>
                <a:schemeClr val="tx1"/>
              </a:buClr>
              <a:buNone/>
            </a:pPr>
            <a:r>
              <a:rPr lang="en-GB" sz="3000" b="1" dirty="0">
                <a:solidFill>
                  <a:srgbClr val="012A3A"/>
                </a:solidFill>
                <a:latin typeface="FS Me" panose="02000506040000020004" pitchFamily="2" charset="0"/>
                <a:cs typeface="Times New Roman" panose="02020603050405020304" pitchFamily="18" charset="0"/>
              </a:rPr>
              <a:t>Many councils offer their own website as a way to set-up and submit a petition. </a:t>
            </a:r>
            <a:br>
              <a:rPr lang="en-GB" sz="3000" dirty="0">
                <a:solidFill>
                  <a:srgbClr val="012A3A"/>
                </a:solidFill>
                <a:latin typeface="FS Me" panose="02000506040000020004" pitchFamily="2" charset="0"/>
                <a:cs typeface="Times New Roman" panose="02020603050405020304" pitchFamily="18" charset="0"/>
              </a:rPr>
            </a:br>
            <a:br>
              <a:rPr lang="en-GB" sz="3000" dirty="0">
                <a:solidFill>
                  <a:srgbClr val="012A3A"/>
                </a:solidFill>
                <a:latin typeface="FS Me" panose="02000506040000020004" pitchFamily="2" charset="0"/>
                <a:cs typeface="Times New Roman" panose="02020603050405020304" pitchFamily="18" charset="0"/>
              </a:rPr>
            </a:br>
            <a:r>
              <a:rPr lang="en-GB" sz="3000" dirty="0">
                <a:solidFill>
                  <a:srgbClr val="012A3A"/>
                </a:solidFill>
                <a:latin typeface="FS Me" panose="02000506040000020004" pitchFamily="2" charset="0"/>
                <a:cs typeface="Times New Roman" panose="02020603050405020304" pitchFamily="18" charset="0"/>
              </a:rPr>
              <a:t>You can search for these in the democracy sections of the website or contact the democracy team if you can’t find them.</a:t>
            </a:r>
          </a:p>
          <a:p>
            <a:pPr marL="201168" lvl="1" indent="0">
              <a:lnSpc>
                <a:spcPct val="107000"/>
              </a:lnSpc>
              <a:spcAft>
                <a:spcPts val="1800"/>
              </a:spcAft>
              <a:buClr>
                <a:schemeClr val="tx1"/>
              </a:buClr>
              <a:buNone/>
            </a:pPr>
            <a:endParaRPr lang="en-GB" sz="3000" dirty="0">
              <a:solidFill>
                <a:srgbClr val="012A3A"/>
              </a:solidFill>
              <a:latin typeface="FS Me" panose="02000506040000020004" pitchFamily="2" charset="0"/>
              <a:cs typeface="Times New Roman" panose="02020603050405020304" pitchFamily="18" charset="0"/>
            </a:endParaRPr>
          </a:p>
        </p:txBody>
      </p:sp>
    </p:spTree>
    <p:extLst>
      <p:ext uri="{BB962C8B-B14F-4D97-AF65-F5344CB8AC3E}">
        <p14:creationId xmlns:p14="http://schemas.microsoft.com/office/powerpoint/2010/main" val="339178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How council websites can help amplify your campaign: </a:t>
            </a:r>
            <a:r>
              <a:rPr lang="en-US" sz="4000" b="1" i="1" u="sng" spc="-150" dirty="0">
                <a:solidFill>
                  <a:schemeClr val="accent3"/>
                </a:solidFill>
                <a:latin typeface="Foco Age UK" panose="020B0504050202020203" pitchFamily="34" charset="0"/>
              </a:rPr>
              <a:t>Petitions</a:t>
            </a:r>
            <a:endParaRPr lang="en-GB" sz="4000" b="1" i="1" u="sng" dirty="0">
              <a:solidFill>
                <a:schemeClr val="accent3"/>
              </a:solidFill>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348343" y="1825172"/>
            <a:ext cx="11495314" cy="4546600"/>
          </a:xfrm>
        </p:spPr>
        <p:txBody>
          <a:bodyPr>
            <a:noAutofit/>
          </a:bodyPr>
          <a:lstStyle/>
          <a:p>
            <a:pPr marL="201168" lvl="1" indent="0">
              <a:lnSpc>
                <a:spcPct val="107000"/>
              </a:lnSpc>
              <a:spcAft>
                <a:spcPts val="1800"/>
              </a:spcAft>
              <a:buClr>
                <a:schemeClr val="tx1"/>
              </a:buClr>
              <a:buNone/>
            </a:pPr>
            <a:r>
              <a:rPr lang="en-US" dirty="0">
                <a:solidFill>
                  <a:srgbClr val="012A3A"/>
                </a:solidFill>
                <a:latin typeface="FS Me" panose="02000506040000020004" pitchFamily="2" charset="0"/>
                <a:cs typeface="Times New Roman" panose="02020603050405020304" pitchFamily="18" charset="0"/>
              </a:rPr>
              <a:t>C</a:t>
            </a:r>
            <a:r>
              <a:rPr lang="en-GB" dirty="0">
                <a:solidFill>
                  <a:srgbClr val="012A3A"/>
                </a:solidFill>
                <a:latin typeface="FS Me" panose="02000506040000020004" pitchFamily="2" charset="0"/>
                <a:cs typeface="Times New Roman" panose="02020603050405020304" pitchFamily="18" charset="0"/>
              </a:rPr>
              <a:t>ouncils should offer information about:</a:t>
            </a:r>
          </a:p>
          <a:p>
            <a:pPr marL="201168" lvl="1" indent="0">
              <a:lnSpc>
                <a:spcPct val="107000"/>
              </a:lnSpc>
              <a:spcAft>
                <a:spcPts val="1800"/>
              </a:spcAft>
              <a:buClr>
                <a:schemeClr val="tx1"/>
              </a:buClr>
              <a:buNone/>
            </a:pPr>
            <a:r>
              <a:rPr lang="en-GB" dirty="0">
                <a:solidFill>
                  <a:srgbClr val="012A3A"/>
                </a:solidFill>
                <a:latin typeface="FS Me" panose="02000506040000020004" pitchFamily="2" charset="0"/>
                <a:cs typeface="Times New Roman" panose="02020603050405020304" pitchFamily="18" charset="0"/>
              </a:rPr>
              <a:t>Your petition being heard at a full council meeting</a:t>
            </a:r>
          </a:p>
          <a:p>
            <a:pPr marL="201168" lvl="1" indent="0">
              <a:lnSpc>
                <a:spcPct val="107000"/>
              </a:lnSpc>
              <a:spcAft>
                <a:spcPts val="1800"/>
              </a:spcAft>
              <a:buClr>
                <a:schemeClr val="tx1"/>
              </a:buClr>
              <a:buNone/>
            </a:pPr>
            <a:r>
              <a:rPr lang="en-GB" dirty="0">
                <a:solidFill>
                  <a:srgbClr val="012A3A"/>
                </a:solidFill>
                <a:latin typeface="FS Me" panose="02000506040000020004" pitchFamily="2" charset="0"/>
                <a:cs typeface="Times New Roman" panose="02020603050405020304" pitchFamily="18" charset="0"/>
              </a:rPr>
              <a:t>Petition thresholds. E.g. Islington…</a:t>
            </a:r>
          </a:p>
          <a:p>
            <a:pPr marL="201168" lvl="1" indent="0">
              <a:lnSpc>
                <a:spcPct val="107000"/>
              </a:lnSpc>
              <a:spcAft>
                <a:spcPts val="1800"/>
              </a:spcAft>
              <a:buClr>
                <a:schemeClr val="tx1"/>
              </a:buClr>
              <a:buNone/>
            </a:pPr>
            <a:r>
              <a:rPr lang="en-GB" b="1" dirty="0">
                <a:solidFill>
                  <a:srgbClr val="012A3A"/>
                </a:solidFill>
                <a:latin typeface="FS Me" panose="02000506040000020004" pitchFamily="2" charset="0"/>
                <a:cs typeface="Times New Roman" panose="02020603050405020304" pitchFamily="18" charset="0"/>
              </a:rPr>
              <a:t>If the petition has received between 1,000 and 2,000 signatures, the petition organiser can request a meeting with the Leader of the Council </a:t>
            </a:r>
            <a:r>
              <a:rPr lang="en-GB" dirty="0">
                <a:solidFill>
                  <a:srgbClr val="012A3A"/>
                </a:solidFill>
                <a:latin typeface="FS Me" panose="02000506040000020004" pitchFamily="2" charset="0"/>
                <a:cs typeface="Times New Roman" panose="02020603050405020304" pitchFamily="18" charset="0"/>
              </a:rPr>
              <a:t>or the Executive Member with the relevant portfolio responsibilities.</a:t>
            </a:r>
          </a:p>
          <a:p>
            <a:pPr marL="201168" lvl="1" indent="0">
              <a:lnSpc>
                <a:spcPct val="107000"/>
              </a:lnSpc>
              <a:spcAft>
                <a:spcPts val="1800"/>
              </a:spcAft>
              <a:buClr>
                <a:schemeClr val="tx1"/>
              </a:buClr>
              <a:buNone/>
            </a:pPr>
            <a:r>
              <a:rPr lang="en-GB" b="1" dirty="0">
                <a:solidFill>
                  <a:srgbClr val="012A3A"/>
                </a:solidFill>
                <a:latin typeface="FS Me" panose="02000506040000020004" pitchFamily="2" charset="0"/>
                <a:cs typeface="Times New Roman" panose="02020603050405020304" pitchFamily="18" charset="0"/>
              </a:rPr>
              <a:t>If the petition has received 2,000 signatures or more, a debate of up to 15 minutes, will be held on the subject of the petition</a:t>
            </a:r>
            <a:r>
              <a:rPr lang="en-GB" dirty="0">
                <a:solidFill>
                  <a:srgbClr val="012A3A"/>
                </a:solidFill>
                <a:latin typeface="FS Me" panose="02000506040000020004" pitchFamily="2" charset="0"/>
                <a:cs typeface="Times New Roman" panose="02020603050405020304" pitchFamily="18" charset="0"/>
              </a:rPr>
              <a:t>s</a:t>
            </a:r>
          </a:p>
          <a:p>
            <a:pPr marL="201168" lvl="1" indent="0">
              <a:lnSpc>
                <a:spcPct val="107000"/>
              </a:lnSpc>
              <a:spcAft>
                <a:spcPts val="1800"/>
              </a:spcAft>
              <a:buClr>
                <a:schemeClr val="tx1"/>
              </a:buClr>
              <a:buNone/>
            </a:pPr>
            <a:r>
              <a:rPr lang="en-GB" dirty="0">
                <a:solidFill>
                  <a:srgbClr val="012A3A"/>
                </a:solidFill>
                <a:latin typeface="FS Me" panose="02000506040000020004" pitchFamily="2" charset="0"/>
                <a:cs typeface="Times New Roman" panose="02020603050405020304" pitchFamily="18" charset="0"/>
              </a:rPr>
              <a:t>Examples include: </a:t>
            </a:r>
            <a:br>
              <a:rPr lang="en-GB" dirty="0">
                <a:solidFill>
                  <a:srgbClr val="012A3A"/>
                </a:solidFill>
                <a:latin typeface="FS Me" panose="02000506040000020004" pitchFamily="2" charset="0"/>
                <a:cs typeface="Times New Roman" panose="02020603050405020304" pitchFamily="18" charset="0"/>
              </a:rPr>
            </a:br>
            <a:r>
              <a:rPr lang="en-GB" dirty="0">
                <a:solidFill>
                  <a:srgbClr val="012A3A"/>
                </a:solidFill>
                <a:latin typeface="FS Me" panose="02000506040000020004" pitchFamily="2" charset="0"/>
                <a:cs typeface="Times New Roman" panose="02020603050405020304" pitchFamily="18" charset="0"/>
                <a:hlinkClick r:id="rId3"/>
              </a:rPr>
              <a:t>https://democracy.islington.gov.uk/mgEPetitionListDisplay.aspx</a:t>
            </a:r>
            <a:endParaRPr lang="en-GB" dirty="0">
              <a:solidFill>
                <a:srgbClr val="012A3A"/>
              </a:solidFill>
              <a:latin typeface="FS Me" panose="02000506040000020004" pitchFamily="2" charset="0"/>
              <a:cs typeface="Times New Roman" panose="02020603050405020304" pitchFamily="18" charset="0"/>
            </a:endParaRPr>
          </a:p>
          <a:p>
            <a:pPr marL="201168" lvl="1" indent="0">
              <a:lnSpc>
                <a:spcPct val="107000"/>
              </a:lnSpc>
              <a:spcAft>
                <a:spcPts val="1800"/>
              </a:spcAft>
              <a:buClr>
                <a:schemeClr val="tx1"/>
              </a:buClr>
              <a:buNone/>
            </a:pPr>
            <a:r>
              <a:rPr lang="en-GB" dirty="0">
                <a:solidFill>
                  <a:srgbClr val="012A3A"/>
                </a:solidFill>
                <a:latin typeface="FS Me" panose="02000506040000020004" pitchFamily="2" charset="0"/>
                <a:cs typeface="Times New Roman" panose="02020603050405020304" pitchFamily="18" charset="0"/>
                <a:hlinkClick r:id="rId4"/>
              </a:rPr>
              <a:t>https://moderngov.sutton.gov.uk/mgEPetitionListDisplay.aspx?bcr=1</a:t>
            </a:r>
            <a:r>
              <a:rPr lang="en-GB" dirty="0">
                <a:solidFill>
                  <a:srgbClr val="012A3A"/>
                </a:solidFill>
                <a:latin typeface="FS Me" panose="02000506040000020004" pitchFamily="2" charset="0"/>
                <a:cs typeface="Times New Roman" panose="02020603050405020304" pitchFamily="18" charset="0"/>
              </a:rPr>
              <a:t> </a:t>
            </a:r>
          </a:p>
          <a:p>
            <a:pPr marL="201168" lvl="1" indent="0">
              <a:lnSpc>
                <a:spcPct val="107000"/>
              </a:lnSpc>
              <a:spcAft>
                <a:spcPts val="1800"/>
              </a:spcAft>
              <a:buClr>
                <a:schemeClr val="tx1"/>
              </a:buClr>
              <a:buNone/>
            </a:pPr>
            <a:endParaRPr lang="en-GB" dirty="0">
              <a:solidFill>
                <a:srgbClr val="012A3A"/>
              </a:solidFill>
              <a:latin typeface="FS Me" panose="02000506040000020004" pitchFamily="2" charset="0"/>
              <a:cs typeface="Times New Roman" panose="02020603050405020304" pitchFamily="18" charset="0"/>
            </a:endParaRPr>
          </a:p>
        </p:txBody>
      </p:sp>
    </p:spTree>
    <p:extLst>
      <p:ext uri="{BB962C8B-B14F-4D97-AF65-F5344CB8AC3E}">
        <p14:creationId xmlns:p14="http://schemas.microsoft.com/office/powerpoint/2010/main" val="104887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How council websites can help amplify your campaign: </a:t>
            </a:r>
            <a:r>
              <a:rPr lang="en-US" sz="4000" b="1" i="1" u="sng" spc="-150" dirty="0">
                <a:solidFill>
                  <a:schemeClr val="accent3"/>
                </a:solidFill>
                <a:latin typeface="Foco Age UK" panose="020B0504050202020203" pitchFamily="34" charset="0"/>
              </a:rPr>
              <a:t>Deputations</a:t>
            </a:r>
            <a:endParaRPr lang="en-GB" sz="4000" b="1" i="1" u="sng" dirty="0">
              <a:solidFill>
                <a:schemeClr val="accent3"/>
              </a:solidFill>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11495314" cy="4546600"/>
          </a:xfrm>
        </p:spPr>
        <p:txBody>
          <a:bodyPr>
            <a:normAutofit fontScale="85000" lnSpcReduction="10000"/>
          </a:bodyPr>
          <a:lstStyle/>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You can also use your council website to find out about how to form a deputation. </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Deputations are a way of lobbying the council to let them know about a concern you have that is shared with people who you live or work near to.</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A number of people (deputation) can send in a requisition (written request) to the council together with a written statement saying what their deputation is about.</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If the request is agreed they will be invited to the meeting and have the opportunity to speak directly to the Members of the council.</a:t>
            </a:r>
          </a:p>
        </p:txBody>
      </p:sp>
    </p:spTree>
    <p:extLst>
      <p:ext uri="{BB962C8B-B14F-4D97-AF65-F5344CB8AC3E}">
        <p14:creationId xmlns:p14="http://schemas.microsoft.com/office/powerpoint/2010/main" val="193686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How council websites can help amplify your campaign: </a:t>
            </a:r>
            <a:r>
              <a:rPr lang="en-US" sz="4000" b="1" i="1" u="sng" spc="-150" dirty="0">
                <a:solidFill>
                  <a:schemeClr val="accent3"/>
                </a:solidFill>
                <a:latin typeface="Foco Age UK" panose="020B0504050202020203" pitchFamily="34" charset="0"/>
              </a:rPr>
              <a:t>Deputations</a:t>
            </a:r>
            <a:endParaRPr lang="en-GB" sz="4000" b="1" i="1" u="sng" dirty="0">
              <a:solidFill>
                <a:schemeClr val="accent3"/>
              </a:solidFill>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4689565" cy="4546600"/>
          </a:xfrm>
        </p:spPr>
        <p:txBody>
          <a:bodyPr>
            <a:normAutofit fontScale="92500" lnSpcReduction="10000"/>
          </a:bodyPr>
          <a:lstStyle/>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You will often find details of how to prepare for and submit a deputation in the ‘meetings’ section of a council website. E.g. Haringey: </a:t>
            </a:r>
            <a:r>
              <a:rPr lang="en-GB" sz="3000" dirty="0">
                <a:solidFill>
                  <a:srgbClr val="012A3A"/>
                </a:solidFill>
                <a:latin typeface="FS Me" panose="02000506040000020004" pitchFamily="2" charset="0"/>
                <a:cs typeface="Times New Roman" panose="02020603050405020304" pitchFamily="18" charset="0"/>
                <a:hlinkClick r:id="rId3"/>
              </a:rPr>
              <a:t>https://www.haringey.gov.uk/local-democracy/meetings/deputations</a:t>
            </a:r>
            <a:r>
              <a:rPr lang="en-GB" sz="3000" dirty="0">
                <a:solidFill>
                  <a:srgbClr val="012A3A"/>
                </a:solidFill>
                <a:latin typeface="FS Me" panose="02000506040000020004" pitchFamily="2" charset="0"/>
                <a:cs typeface="Times New Roman" panose="02020603050405020304" pitchFamily="18" charset="0"/>
              </a:rPr>
              <a:t> </a:t>
            </a:r>
          </a:p>
        </p:txBody>
      </p:sp>
      <p:pic>
        <p:nvPicPr>
          <p:cNvPr id="5" name="Picture 4" descr="A screenshot of a web page&#10;&#10;Description automatically generated with medium confidence">
            <a:extLst>
              <a:ext uri="{FF2B5EF4-FFF2-40B4-BE49-F238E27FC236}">
                <a16:creationId xmlns:a16="http://schemas.microsoft.com/office/drawing/2014/main" id="{DD3090B2-91DA-B1A9-2769-FC38F1232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537" y="1649039"/>
            <a:ext cx="7812950" cy="4700961"/>
          </a:xfrm>
          <a:prstGeom prst="rect">
            <a:avLst/>
          </a:prstGeom>
        </p:spPr>
      </p:pic>
    </p:spTree>
    <p:extLst>
      <p:ext uri="{BB962C8B-B14F-4D97-AF65-F5344CB8AC3E}">
        <p14:creationId xmlns:p14="http://schemas.microsoft.com/office/powerpoint/2010/main" val="239702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E85B-AA48-51BE-F002-DEE97511459C}"/>
              </a:ext>
            </a:extLst>
          </p:cNvPr>
          <p:cNvSpPr>
            <a:spLocks noGrp="1"/>
          </p:cNvSpPr>
          <p:nvPr>
            <p:ph type="title"/>
          </p:nvPr>
        </p:nvSpPr>
        <p:spPr>
          <a:xfrm>
            <a:off x="1112363" y="190055"/>
            <a:ext cx="9176814" cy="1496291"/>
          </a:xfrm>
        </p:spPr>
        <p:txBody>
          <a:bodyPr/>
          <a:lstStyle/>
          <a:p>
            <a:r>
              <a:rPr lang="en-GB" sz="4800" b="1" spc="-150" dirty="0">
                <a:latin typeface="Foco Age UK" panose="020B0504050202020203" pitchFamily="34" charset="0"/>
                <a:cs typeface="FS Me Heavy"/>
              </a:rPr>
              <a:t>House keeping</a:t>
            </a:r>
            <a:endParaRPr lang="en-GB" dirty="0"/>
          </a:p>
        </p:txBody>
      </p:sp>
      <p:sp>
        <p:nvSpPr>
          <p:cNvPr id="4" name="TextBox 3">
            <a:extLst>
              <a:ext uri="{FF2B5EF4-FFF2-40B4-BE49-F238E27FC236}">
                <a16:creationId xmlns:a16="http://schemas.microsoft.com/office/drawing/2014/main" id="{7553834D-C40A-9653-3DC6-4CCDBE15A659}"/>
              </a:ext>
            </a:extLst>
          </p:cNvPr>
          <p:cNvSpPr txBox="1"/>
          <p:nvPr/>
        </p:nvSpPr>
        <p:spPr>
          <a:xfrm>
            <a:off x="1216058" y="1796039"/>
            <a:ext cx="10539167" cy="4109843"/>
          </a:xfrm>
          <a:prstGeom prst="rect">
            <a:avLst/>
          </a:prstGeom>
          <a:noFill/>
        </p:spPr>
        <p:txBody>
          <a:bodyPr wrap="square">
            <a:spAutoFit/>
          </a:bodyPr>
          <a:lstStyle/>
          <a:p>
            <a:pPr marL="457200" indent="-457200">
              <a:lnSpc>
                <a:spcPct val="90000"/>
              </a:lnSpc>
              <a:buFont typeface="Wingdings" panose="05000000000000000000" pitchFamily="2" charset="2"/>
              <a:buChar char="q"/>
            </a:pPr>
            <a:r>
              <a:rPr lang="en-GB" sz="3400" dirty="0">
                <a:latin typeface="FS Me" panose="02000506040000020004" pitchFamily="2" charset="0"/>
                <a:cs typeface="FS Me Light"/>
              </a:rPr>
              <a:t>Fire exit &amp; Toilets</a:t>
            </a:r>
          </a:p>
          <a:p>
            <a:pPr marL="457200" indent="-457200">
              <a:lnSpc>
                <a:spcPct val="90000"/>
              </a:lnSpc>
              <a:buFont typeface="Wingdings" panose="05000000000000000000" pitchFamily="2" charset="2"/>
              <a:buChar char="q"/>
            </a:pPr>
            <a:r>
              <a:rPr lang="en-GB" sz="3400" dirty="0">
                <a:latin typeface="FS Me" panose="02000506040000020004" pitchFamily="2" charset="0"/>
                <a:cs typeface="FS Me Light"/>
              </a:rPr>
              <a:t>Group work with feedback</a:t>
            </a:r>
          </a:p>
          <a:p>
            <a:pPr marL="457200" indent="-457200">
              <a:lnSpc>
                <a:spcPct val="90000"/>
              </a:lnSpc>
              <a:buFont typeface="Wingdings" panose="05000000000000000000" pitchFamily="2" charset="2"/>
              <a:buChar char="q"/>
            </a:pPr>
            <a:r>
              <a:rPr lang="en-GB" sz="3400" dirty="0">
                <a:latin typeface="FS Me" panose="02000506040000020004" pitchFamily="2" charset="0"/>
                <a:cs typeface="FS Me Light"/>
              </a:rPr>
              <a:t>We are all at different digital stages and using different devices  </a:t>
            </a:r>
          </a:p>
          <a:p>
            <a:pPr marL="457200" indent="-457200">
              <a:lnSpc>
                <a:spcPct val="90000"/>
              </a:lnSpc>
              <a:buFont typeface="Wingdings" panose="05000000000000000000" pitchFamily="2" charset="2"/>
              <a:buChar char="q"/>
            </a:pPr>
            <a:r>
              <a:rPr lang="en-GB" sz="3400" dirty="0">
                <a:latin typeface="FS Me" panose="02000506040000020004" pitchFamily="2" charset="0"/>
                <a:cs typeface="FS Me Light"/>
              </a:rPr>
              <a:t>Slides will be sent out </a:t>
            </a:r>
          </a:p>
          <a:p>
            <a:pPr marL="457200" indent="-457200">
              <a:lnSpc>
                <a:spcPct val="90000"/>
              </a:lnSpc>
              <a:buFont typeface="Wingdings" panose="05000000000000000000" pitchFamily="2" charset="2"/>
              <a:buChar char="q"/>
            </a:pPr>
            <a:r>
              <a:rPr lang="en-GB" sz="3400" dirty="0">
                <a:latin typeface="FS Me" panose="02000506040000020004" pitchFamily="2" charset="0"/>
                <a:cs typeface="FS Me Light"/>
              </a:rPr>
              <a:t>Let us know if there is any issue with the sound</a:t>
            </a:r>
          </a:p>
          <a:p>
            <a:pPr marL="457200" indent="-457200">
              <a:lnSpc>
                <a:spcPct val="90000"/>
              </a:lnSpc>
              <a:buFont typeface="Wingdings" panose="05000000000000000000" pitchFamily="2" charset="2"/>
              <a:buChar char="q"/>
            </a:pPr>
            <a:r>
              <a:rPr lang="en-GB" sz="3400" dirty="0">
                <a:latin typeface="FS Me" panose="02000506040000020004" pitchFamily="2" charset="0"/>
                <a:cs typeface="FS Me Light"/>
              </a:rPr>
              <a:t>Evaluation and Equalities Form</a:t>
            </a:r>
          </a:p>
          <a:p>
            <a:pPr marL="457200" indent="-457200">
              <a:lnSpc>
                <a:spcPct val="90000"/>
              </a:lnSpc>
              <a:buFont typeface="Wingdings" panose="05000000000000000000" pitchFamily="2" charset="2"/>
              <a:buChar char="q"/>
            </a:pPr>
            <a:r>
              <a:rPr lang="en-GB" sz="3400" dirty="0">
                <a:latin typeface="FS Me" panose="02000506040000020004" pitchFamily="2" charset="0"/>
                <a:cs typeface="FS Me Light"/>
              </a:rPr>
              <a:t>Let us know  other topics for future sessions</a:t>
            </a:r>
          </a:p>
          <a:p>
            <a:pPr>
              <a:lnSpc>
                <a:spcPct val="90000"/>
              </a:lnSpc>
            </a:pPr>
            <a:endParaRPr lang="en-GB" dirty="0">
              <a:solidFill>
                <a:srgbClr val="FFFFFF"/>
              </a:solidFill>
              <a:latin typeface="FS Me Light"/>
              <a:cs typeface="FS Me Light"/>
            </a:endParaRPr>
          </a:p>
        </p:txBody>
      </p:sp>
    </p:spTree>
    <p:extLst>
      <p:ext uri="{BB962C8B-B14F-4D97-AF65-F5344CB8AC3E}">
        <p14:creationId xmlns:p14="http://schemas.microsoft.com/office/powerpoint/2010/main" val="138795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5755" y="-35192"/>
            <a:ext cx="10058400" cy="1450757"/>
          </a:xfrm>
        </p:spPr>
        <p:txBody>
          <a:bodyPr>
            <a:normAutofit/>
          </a:bodyPr>
          <a:lstStyle/>
          <a:p>
            <a:pPr>
              <a:defRPr/>
            </a:pPr>
            <a:r>
              <a:rPr lang="en-US" sz="8800" b="1" dirty="0">
                <a:solidFill>
                  <a:schemeClr val="accent4"/>
                </a:solidFill>
                <a:latin typeface="Arial" panose="020B0604020202020204" pitchFamily="34" charset="0"/>
                <a:cs typeface="Arial" panose="020B0604020202020204" pitchFamily="34" charset="0"/>
              </a:rPr>
              <a:t>Activity</a:t>
            </a:r>
          </a:p>
        </p:txBody>
      </p:sp>
      <p:sp>
        <p:nvSpPr>
          <p:cNvPr id="12291" name="Content Placeholder 2"/>
          <p:cNvSpPr>
            <a:spLocks noGrp="1"/>
          </p:cNvSpPr>
          <p:nvPr>
            <p:ph idx="1"/>
          </p:nvPr>
        </p:nvSpPr>
        <p:spPr>
          <a:xfrm>
            <a:off x="552450" y="1914526"/>
            <a:ext cx="6153150" cy="3686175"/>
          </a:xfrm>
        </p:spPr>
        <p:txBody>
          <a:bodyPr>
            <a:normAutofit/>
          </a:bodyPr>
          <a:lstStyle/>
          <a:p>
            <a:pPr>
              <a:lnSpc>
                <a:spcPct val="150000"/>
              </a:lnSpc>
              <a:buFont typeface="Arial"/>
              <a:buChar char="•"/>
              <a:defRPr/>
            </a:pPr>
            <a:endParaRPr lang="en-US" sz="2400" dirty="0">
              <a:latin typeface="FS Me"/>
              <a:cs typeface="Arial" panose="020B0604020202020204" pitchFamily="34" charset="0"/>
            </a:endParaRPr>
          </a:p>
          <a:p>
            <a:pPr>
              <a:lnSpc>
                <a:spcPct val="150000"/>
              </a:lnSpc>
              <a:buFont typeface="Arial"/>
              <a:buChar char="•"/>
              <a:defRPr/>
            </a:pPr>
            <a:endParaRPr lang="en-US" sz="2400" dirty="0">
              <a:latin typeface="FS Me"/>
              <a:cs typeface="Arial" panose="020B0604020202020204" pitchFamily="34" charset="0"/>
            </a:endParaRPr>
          </a:p>
          <a:p>
            <a:pPr>
              <a:lnSpc>
                <a:spcPct val="150000"/>
              </a:lnSpc>
              <a:buFont typeface="Arial"/>
              <a:buChar char="•"/>
              <a:defRPr/>
            </a:pPr>
            <a:endParaRPr lang="en-US" sz="2400" dirty="0">
              <a:latin typeface="FS Me"/>
              <a:cs typeface="Arial" panose="020B0604020202020204" pitchFamily="34" charset="0"/>
            </a:endParaRPr>
          </a:p>
          <a:p>
            <a:pPr marL="0" indent="0">
              <a:buNone/>
              <a:defRPr/>
            </a:pPr>
            <a:endParaRPr lang="en-US" sz="1800" b="1" dirty="0">
              <a:solidFill>
                <a:srgbClr val="2D2F8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AB36EE-9B2A-5856-568D-EC68700D6D68}"/>
              </a:ext>
            </a:extLst>
          </p:cNvPr>
          <p:cNvSpPr txBox="1"/>
          <p:nvPr/>
        </p:nvSpPr>
        <p:spPr>
          <a:xfrm>
            <a:off x="325754" y="2046585"/>
            <a:ext cx="10947491" cy="5016758"/>
          </a:xfrm>
          <a:prstGeom prst="rect">
            <a:avLst/>
          </a:prstGeom>
          <a:noFill/>
        </p:spPr>
        <p:txBody>
          <a:bodyPr wrap="square">
            <a:spAutoFit/>
          </a:bodyPr>
          <a:lstStyle/>
          <a:p>
            <a:pPr marL="457200" indent="-457200">
              <a:buFont typeface="Wingdings" panose="05000000000000000000" pitchFamily="2" charset="2"/>
              <a:buChar char="ü"/>
            </a:pPr>
            <a:r>
              <a:rPr lang="en-US" sz="3200" dirty="0">
                <a:latin typeface="FS Me"/>
              </a:rPr>
              <a:t>Find out the email address of one of your local councillors and the name of at least one committee that they are on.</a:t>
            </a:r>
            <a:br>
              <a:rPr lang="en-US" sz="3200" dirty="0">
                <a:latin typeface="FS Me"/>
              </a:rPr>
            </a:br>
            <a:br>
              <a:rPr lang="en-US" sz="3200" dirty="0">
                <a:latin typeface="FS Me"/>
              </a:rPr>
            </a:br>
            <a:r>
              <a:rPr lang="en-US" sz="3200" i="1" dirty="0">
                <a:latin typeface="FS Me"/>
              </a:rPr>
              <a:t>And if you have time…</a:t>
            </a:r>
            <a:endParaRPr lang="en-US" sz="3200" i="1" dirty="0">
              <a:latin typeface="FS Me"/>
              <a:cs typeface="Arial"/>
            </a:endParaRPr>
          </a:p>
          <a:p>
            <a:pPr marL="457200" indent="-457200">
              <a:buFont typeface="Wingdings" panose="05000000000000000000" pitchFamily="2" charset="2"/>
              <a:buChar char="ü"/>
            </a:pPr>
            <a:endParaRPr lang="en-US" sz="3200" dirty="0">
              <a:latin typeface="FS Me"/>
              <a:cs typeface="Arial"/>
            </a:endParaRPr>
          </a:p>
          <a:p>
            <a:pPr marL="457200" indent="-457200">
              <a:buFont typeface="Wingdings" panose="05000000000000000000" pitchFamily="2" charset="2"/>
              <a:buChar char="ü"/>
            </a:pPr>
            <a:r>
              <a:rPr lang="en-US" sz="3200" dirty="0">
                <a:latin typeface="FS Me"/>
                <a:cs typeface="Arial"/>
              </a:rPr>
              <a:t>Find out the date of the next Full Council Meeting in your borough.</a:t>
            </a:r>
            <a:br>
              <a:rPr lang="en-US" sz="3200" dirty="0">
                <a:latin typeface="FS Me"/>
                <a:cs typeface="Arial"/>
              </a:rPr>
            </a:br>
            <a:endParaRPr lang="en-US" sz="3200" dirty="0">
              <a:latin typeface="FS Me"/>
              <a:cs typeface="Arial"/>
            </a:endParaRPr>
          </a:p>
          <a:p>
            <a:endParaRPr lang="en-US" sz="3200" dirty="0">
              <a:latin typeface="FS Me"/>
            </a:endParaRPr>
          </a:p>
        </p:txBody>
      </p:sp>
    </p:spTree>
    <p:extLst>
      <p:ext uri="{BB962C8B-B14F-4D97-AF65-F5344CB8AC3E}">
        <p14:creationId xmlns:p14="http://schemas.microsoft.com/office/powerpoint/2010/main" val="995205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C</a:t>
            </a:r>
            <a:r>
              <a:rPr lang="en-GB" sz="4000" b="1" spc="-150" dirty="0">
                <a:latin typeface="Foco Age UK" panose="020B0504050202020203" pitchFamily="34" charset="0"/>
              </a:rPr>
              <a:t>ouncillors: Finding out who your councillors</a:t>
            </a:r>
            <a:br>
              <a:rPr lang="en-GB" sz="4000" b="1" spc="-150" dirty="0">
                <a:latin typeface="Foco Age UK" panose="020B0504050202020203" pitchFamily="34" charset="0"/>
              </a:rPr>
            </a:br>
            <a:r>
              <a:rPr lang="en-GB" sz="4000" b="1" spc="-150" dirty="0">
                <a:latin typeface="Foco Age UK" panose="020B0504050202020203" pitchFamily="34" charset="0"/>
              </a:rPr>
              <a:t> are and how to contact them using</a:t>
            </a:r>
            <a:endParaRPr lang="en-GB" sz="4000" b="1" dirty="0">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6354501" cy="4546600"/>
          </a:xfrm>
        </p:spPr>
        <p:txBody>
          <a:bodyPr>
            <a:normAutofit/>
          </a:bodyPr>
          <a:lstStyle/>
          <a:p>
            <a:pPr lvl="1">
              <a:lnSpc>
                <a:spcPct val="107000"/>
              </a:lnSpc>
              <a:spcAft>
                <a:spcPts val="1800"/>
              </a:spcAft>
              <a:buClr>
                <a:schemeClr val="tx1"/>
              </a:buClr>
              <a:buFont typeface="Arial" panose="020B0604020202020204" pitchFamily="34" charset="0"/>
              <a:buChar char="•"/>
            </a:pPr>
            <a:r>
              <a:rPr lang="en-US" sz="3000" dirty="0">
                <a:solidFill>
                  <a:srgbClr val="012A3A"/>
                </a:solidFill>
                <a:latin typeface="FS Me" panose="02000506040000020004" pitchFamily="2" charset="0"/>
                <a:cs typeface="Times New Roman" panose="02020603050405020304" pitchFamily="18" charset="0"/>
              </a:rPr>
              <a:t>O</a:t>
            </a:r>
            <a:r>
              <a:rPr lang="en-GB" sz="3000" dirty="0">
                <a:solidFill>
                  <a:srgbClr val="012A3A"/>
                </a:solidFill>
                <a:latin typeface="FS Me" panose="02000506040000020004" pitchFamily="2" charset="0"/>
                <a:cs typeface="Times New Roman" panose="02020603050405020304" pitchFamily="18" charset="0"/>
              </a:rPr>
              <a:t>n the homepage of your local council website you can:</a:t>
            </a:r>
            <a:br>
              <a:rPr lang="en-GB" sz="3000" dirty="0">
                <a:solidFill>
                  <a:srgbClr val="012A3A"/>
                </a:solidFill>
                <a:latin typeface="FS Me" panose="02000506040000020004" pitchFamily="2" charset="0"/>
                <a:cs typeface="Times New Roman" panose="02020603050405020304" pitchFamily="18" charset="0"/>
              </a:rPr>
            </a:br>
            <a:r>
              <a:rPr lang="en-GB" sz="3000" dirty="0">
                <a:solidFill>
                  <a:srgbClr val="012A3A"/>
                </a:solidFill>
                <a:latin typeface="FS Me" panose="02000506040000020004" pitchFamily="2" charset="0"/>
                <a:cs typeface="Times New Roman" panose="02020603050405020304" pitchFamily="18" charset="0"/>
              </a:rPr>
              <a:t>- Search ‘councillors’ in the search.</a:t>
            </a:r>
            <a:br>
              <a:rPr lang="en-GB" sz="3000" dirty="0">
                <a:solidFill>
                  <a:srgbClr val="012A3A"/>
                </a:solidFill>
                <a:latin typeface="FS Me" panose="02000506040000020004" pitchFamily="2" charset="0"/>
                <a:cs typeface="Times New Roman" panose="02020603050405020304" pitchFamily="18" charset="0"/>
              </a:rPr>
            </a:br>
            <a:r>
              <a:rPr lang="en-GB" sz="3000" dirty="0">
                <a:solidFill>
                  <a:srgbClr val="012A3A"/>
                </a:solidFill>
                <a:latin typeface="FS Me" panose="02000506040000020004" pitchFamily="2" charset="0"/>
                <a:cs typeface="Times New Roman" panose="02020603050405020304" pitchFamily="18" charset="0"/>
              </a:rPr>
              <a:t>- Or, navigate the website. First look for a section often called ‘Democracy’ or ‘Decision making’. </a:t>
            </a:r>
          </a:p>
        </p:txBody>
      </p:sp>
      <p:pic>
        <p:nvPicPr>
          <p:cNvPr id="5" name="Picture 4" descr="A group of people in suits&#10;&#10;Description automatically generated with low confidence">
            <a:hlinkClick r:id="rId3"/>
            <a:extLst>
              <a:ext uri="{FF2B5EF4-FFF2-40B4-BE49-F238E27FC236}">
                <a16:creationId xmlns:a16="http://schemas.microsoft.com/office/drawing/2014/main" id="{8D09C77D-7029-E82C-B8A5-C7F67231F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840" y="1587500"/>
            <a:ext cx="4121150" cy="4762500"/>
          </a:xfrm>
          <a:prstGeom prst="rect">
            <a:avLst/>
          </a:prstGeom>
        </p:spPr>
      </p:pic>
      <p:sp>
        <p:nvSpPr>
          <p:cNvPr id="4" name="Rectangle 3">
            <a:extLst>
              <a:ext uri="{FF2B5EF4-FFF2-40B4-BE49-F238E27FC236}">
                <a16:creationId xmlns:a16="http://schemas.microsoft.com/office/drawing/2014/main" id="{B8FC50E7-6F06-A8A2-129B-8C7C34D29482}"/>
              </a:ext>
            </a:extLst>
          </p:cNvPr>
          <p:cNvSpPr/>
          <p:nvPr/>
        </p:nvSpPr>
        <p:spPr>
          <a:xfrm>
            <a:off x="0" y="-143691"/>
            <a:ext cx="12501154" cy="7001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702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FB7CC-C60F-B8B0-C1C7-5FEAD4127C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132"/>
          <a:stretch/>
        </p:blipFill>
        <p:spPr>
          <a:xfrm>
            <a:off x="873263" y="2117480"/>
            <a:ext cx="10219851" cy="4144776"/>
          </a:xfrm>
          <a:prstGeom prst="rect">
            <a:avLst/>
          </a:prstGeom>
        </p:spPr>
      </p:pic>
      <p:pic>
        <p:nvPicPr>
          <p:cNvPr id="4" name="Picture 3">
            <a:extLst>
              <a:ext uri="{FF2B5EF4-FFF2-40B4-BE49-F238E27FC236}">
                <a16:creationId xmlns:a16="http://schemas.microsoft.com/office/drawing/2014/main" id="{C758419B-7630-2FBE-7038-C18F24A0B4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132"/>
          <a:stretch/>
        </p:blipFill>
        <p:spPr>
          <a:xfrm>
            <a:off x="873264" y="2092119"/>
            <a:ext cx="10219851" cy="4144776"/>
          </a:xfrm>
          <a:prstGeom prst="rect">
            <a:avLst/>
          </a:prstGeom>
        </p:spPr>
      </p:pic>
      <p:sp>
        <p:nvSpPr>
          <p:cNvPr id="5" name="Title 1">
            <a:extLst>
              <a:ext uri="{FF2B5EF4-FFF2-40B4-BE49-F238E27FC236}">
                <a16:creationId xmlns:a16="http://schemas.microsoft.com/office/drawing/2014/main" id="{FEDAEB7F-4E90-08B3-8672-AECD92A0B0CA}"/>
              </a:ext>
            </a:extLst>
          </p:cNvPr>
          <p:cNvSpPr>
            <a:spLocks noGrp="1"/>
          </p:cNvSpPr>
          <p:nvPr>
            <p:ph type="ctrTitle"/>
          </p:nvPr>
        </p:nvSpPr>
        <p:spPr>
          <a:xfrm>
            <a:off x="214584" y="441098"/>
            <a:ext cx="10774362" cy="1585912"/>
          </a:xfrm>
        </p:spPr>
        <p:txBody>
          <a:bodyPr vert="horz" lIns="91440" tIns="45720" rIns="91440" bIns="45720" rtlCol="0" anchor="b">
            <a:normAutofit fontScale="90000"/>
          </a:bodyPr>
          <a:lstStyle/>
          <a:p>
            <a:r>
              <a:rPr lang="en-GB" sz="5300" b="1" dirty="0">
                <a:solidFill>
                  <a:srgbClr val="0070C0"/>
                </a:solidFill>
                <a:latin typeface="Foco Age UK" panose="020B0504050202020203" pitchFamily="34" charset="0"/>
              </a:rPr>
              <a:t>Session 2: Using </a:t>
            </a:r>
            <a:r>
              <a:rPr lang="en-GB" sz="5300" b="1" dirty="0">
                <a:solidFill>
                  <a:srgbClr val="0070C0"/>
                </a:solidFill>
                <a:latin typeface="Foco Age UK" panose="020B0504050202020203" pitchFamily="34" charset="0"/>
                <a:hlinkClick r:id="rId4"/>
              </a:rPr>
              <a:t>www.london.gov.uk</a:t>
            </a:r>
            <a:r>
              <a:rPr lang="en-GB" sz="5300" b="1" dirty="0">
                <a:solidFill>
                  <a:srgbClr val="0070C0"/>
                </a:solidFill>
                <a:latin typeface="Foco Age UK" panose="020B0504050202020203" pitchFamily="34" charset="0"/>
              </a:rPr>
              <a:t> </a:t>
            </a:r>
            <a:br>
              <a:rPr lang="en-GB" sz="5300" b="1" dirty="0">
                <a:solidFill>
                  <a:srgbClr val="0070C0"/>
                </a:solidFill>
                <a:latin typeface="Foco Age UK" panose="020B0504050202020203" pitchFamily="34" charset="0"/>
              </a:rPr>
            </a:br>
            <a:r>
              <a:rPr lang="en-GB" sz="5300" b="1" dirty="0">
                <a:solidFill>
                  <a:srgbClr val="0070C0"/>
                </a:solidFill>
                <a:latin typeface="Foco Age UK" panose="020B0504050202020203" pitchFamily="34" charset="0"/>
              </a:rPr>
              <a:t>to support campaigning</a:t>
            </a:r>
            <a:br>
              <a:rPr lang="en-GB" sz="3600" b="1" dirty="0">
                <a:latin typeface="FS Me" panose="02000506040000020004" pitchFamily="2" charset="0"/>
              </a:rPr>
            </a:br>
            <a:endParaRPr lang="en-US" sz="3600" b="1" dirty="0">
              <a:latin typeface="Foco Age UK" panose="020B0504050202020203" pitchFamily="34" charset="0"/>
            </a:endParaRPr>
          </a:p>
        </p:txBody>
      </p:sp>
    </p:spTree>
    <p:extLst>
      <p:ext uri="{BB962C8B-B14F-4D97-AF65-F5344CB8AC3E}">
        <p14:creationId xmlns:p14="http://schemas.microsoft.com/office/powerpoint/2010/main" val="1619499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9726-C516-7CAE-0755-2405FBDABB2A}"/>
              </a:ext>
            </a:extLst>
          </p:cNvPr>
          <p:cNvSpPr>
            <a:spLocks noGrp="1"/>
          </p:cNvSpPr>
          <p:nvPr>
            <p:ph type="title"/>
          </p:nvPr>
        </p:nvSpPr>
        <p:spPr>
          <a:xfrm>
            <a:off x="-163773" y="344663"/>
            <a:ext cx="10536071" cy="1450757"/>
          </a:xfrm>
        </p:spPr>
        <p:txBody>
          <a:bodyPr>
            <a:noAutofit/>
          </a:bodyPr>
          <a:lstStyle/>
          <a:p>
            <a:pPr algn="ctr"/>
            <a:r>
              <a:rPr lang="en-US" sz="6000" dirty="0">
                <a:latin typeface="FS Me" panose="02000506040000020004" pitchFamily="2" charset="0"/>
              </a:rPr>
              <a:t>The Greater London Authority</a:t>
            </a:r>
            <a:endParaRPr lang="en-GB" sz="6000" dirty="0">
              <a:latin typeface="FS Me" panose="02000506040000020004" pitchFamily="2" charset="0"/>
            </a:endParaRPr>
          </a:p>
        </p:txBody>
      </p:sp>
      <p:sp>
        <p:nvSpPr>
          <p:cNvPr id="3" name="Title 1">
            <a:extLst>
              <a:ext uri="{FF2B5EF4-FFF2-40B4-BE49-F238E27FC236}">
                <a16:creationId xmlns:a16="http://schemas.microsoft.com/office/drawing/2014/main" id="{D87ACBD1-4128-2ADC-F332-216DEDDB5A69}"/>
              </a:ext>
            </a:extLst>
          </p:cNvPr>
          <p:cNvSpPr txBox="1">
            <a:spLocks/>
          </p:cNvSpPr>
          <p:nvPr/>
        </p:nvSpPr>
        <p:spPr>
          <a:xfrm>
            <a:off x="-863600" y="2026086"/>
            <a:ext cx="5201920" cy="1450757"/>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000" b="0" i="0" u="none" strike="noStrike" kern="1200" cap="none" spc="-50" normalizeH="0" baseline="0" noProof="0" dirty="0">
                <a:ln>
                  <a:noFill/>
                </a:ln>
                <a:solidFill>
                  <a:prstClr val="black">
                    <a:lumMod val="75000"/>
                    <a:lumOff val="25000"/>
                  </a:prstClr>
                </a:solidFill>
                <a:effectLst/>
                <a:uLnTx/>
                <a:uFillTx/>
                <a:latin typeface="FS Me" panose="02000506040000020004" pitchFamily="2" charset="0"/>
                <a:ea typeface="+mj-ea"/>
                <a:cs typeface="+mj-cs"/>
              </a:rPr>
              <a:t>Mayor of London</a:t>
            </a:r>
            <a:endParaRPr kumimoji="0" lang="en-GB" sz="6000" b="0" i="0" u="none" strike="noStrike" kern="1200" cap="none" spc="-50" normalizeH="0" baseline="0" noProof="0" dirty="0">
              <a:ln>
                <a:noFill/>
              </a:ln>
              <a:solidFill>
                <a:prstClr val="black">
                  <a:lumMod val="75000"/>
                  <a:lumOff val="25000"/>
                </a:prstClr>
              </a:solidFill>
              <a:effectLst/>
              <a:uLnTx/>
              <a:uFillTx/>
              <a:latin typeface="FS Me" panose="02000506040000020004" pitchFamily="2" charset="0"/>
              <a:ea typeface="+mj-ea"/>
              <a:cs typeface="+mj-cs"/>
            </a:endParaRPr>
          </a:p>
        </p:txBody>
      </p:sp>
      <p:sp>
        <p:nvSpPr>
          <p:cNvPr id="4" name="Title 1">
            <a:extLst>
              <a:ext uri="{FF2B5EF4-FFF2-40B4-BE49-F238E27FC236}">
                <a16:creationId xmlns:a16="http://schemas.microsoft.com/office/drawing/2014/main" id="{2663C130-137A-B88A-E063-3241DB0F9291}"/>
              </a:ext>
            </a:extLst>
          </p:cNvPr>
          <p:cNvSpPr txBox="1">
            <a:spLocks/>
          </p:cNvSpPr>
          <p:nvPr/>
        </p:nvSpPr>
        <p:spPr>
          <a:xfrm>
            <a:off x="3705015" y="2040589"/>
            <a:ext cx="5201920" cy="1450757"/>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000" b="0" i="0" u="none" strike="noStrike" kern="1200" cap="none" spc="-50" normalizeH="0" baseline="0" noProof="0" dirty="0">
                <a:ln>
                  <a:noFill/>
                </a:ln>
                <a:solidFill>
                  <a:prstClr val="black">
                    <a:lumMod val="75000"/>
                    <a:lumOff val="25000"/>
                  </a:prstClr>
                </a:solidFill>
                <a:effectLst/>
                <a:uLnTx/>
                <a:uFillTx/>
                <a:latin typeface="FS Me" panose="02000506040000020004" pitchFamily="2" charset="0"/>
                <a:ea typeface="+mj-ea"/>
                <a:cs typeface="+mj-cs"/>
              </a:rPr>
              <a:t>London Assembly</a:t>
            </a:r>
            <a:endParaRPr kumimoji="0" lang="en-GB" sz="6000" b="0" i="0" u="none" strike="noStrike" kern="1200" cap="none" spc="-50" normalizeH="0" baseline="0" noProof="0" dirty="0">
              <a:ln>
                <a:noFill/>
              </a:ln>
              <a:solidFill>
                <a:prstClr val="black">
                  <a:lumMod val="75000"/>
                  <a:lumOff val="25000"/>
                </a:prstClr>
              </a:solidFill>
              <a:effectLst/>
              <a:uLnTx/>
              <a:uFillTx/>
              <a:latin typeface="FS Me" panose="02000506040000020004" pitchFamily="2" charset="0"/>
              <a:ea typeface="+mj-ea"/>
              <a:cs typeface="+mj-cs"/>
            </a:endParaRPr>
          </a:p>
        </p:txBody>
      </p:sp>
      <p:sp>
        <p:nvSpPr>
          <p:cNvPr id="5" name="Title 1">
            <a:extLst>
              <a:ext uri="{FF2B5EF4-FFF2-40B4-BE49-F238E27FC236}">
                <a16:creationId xmlns:a16="http://schemas.microsoft.com/office/drawing/2014/main" id="{8DF6DC57-AA16-1503-F69A-D1B4FBC2850A}"/>
              </a:ext>
            </a:extLst>
          </p:cNvPr>
          <p:cNvSpPr txBox="1">
            <a:spLocks/>
          </p:cNvSpPr>
          <p:nvPr/>
        </p:nvSpPr>
        <p:spPr>
          <a:xfrm>
            <a:off x="8551334" y="2089231"/>
            <a:ext cx="4295963" cy="108438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000" b="0" i="1" u="none" strike="noStrike" kern="1200" cap="none" spc="-50" normalizeH="0" baseline="0" noProof="0" dirty="0">
                <a:ln>
                  <a:noFill/>
                </a:ln>
                <a:solidFill>
                  <a:prstClr val="black">
                    <a:lumMod val="75000"/>
                    <a:lumOff val="25000"/>
                  </a:prstClr>
                </a:solidFill>
                <a:effectLst/>
                <a:uLnTx/>
                <a:uFillTx/>
                <a:latin typeface="FS Me" panose="02000506040000020004" pitchFamily="2" charset="0"/>
                <a:ea typeface="+mj-ea"/>
                <a:cs typeface="+mj-cs"/>
              </a:rPr>
              <a:t>Functional bodies</a:t>
            </a:r>
            <a:endParaRPr kumimoji="0" lang="en-GB" sz="6000" b="0" i="1" u="none" strike="noStrike" kern="1200" cap="none" spc="-50" normalizeH="0" baseline="0" noProof="0" dirty="0">
              <a:ln>
                <a:noFill/>
              </a:ln>
              <a:solidFill>
                <a:prstClr val="black">
                  <a:lumMod val="75000"/>
                  <a:lumOff val="25000"/>
                </a:prstClr>
              </a:solidFill>
              <a:effectLst/>
              <a:uLnTx/>
              <a:uFillTx/>
              <a:latin typeface="FS Me" panose="02000506040000020004" pitchFamily="2" charset="0"/>
              <a:ea typeface="+mj-ea"/>
              <a:cs typeface="+mj-cs"/>
            </a:endParaRPr>
          </a:p>
        </p:txBody>
      </p:sp>
      <p:pic>
        <p:nvPicPr>
          <p:cNvPr id="7" name="Picture 6" descr="A person in a suit&#10;&#10;Description automatically generated with medium confidence">
            <a:extLst>
              <a:ext uri="{FF2B5EF4-FFF2-40B4-BE49-F238E27FC236}">
                <a16:creationId xmlns:a16="http://schemas.microsoft.com/office/drawing/2014/main" id="{EDB4918B-57EB-7ADD-0F57-AFC572680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82" y="3429000"/>
            <a:ext cx="2690685" cy="2855182"/>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734555DA-F47A-B35B-D909-6D2D3B842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459" y="3476842"/>
            <a:ext cx="5473808" cy="2807339"/>
          </a:xfrm>
          <a:prstGeom prst="rect">
            <a:avLst/>
          </a:prstGeom>
        </p:spPr>
      </p:pic>
      <p:pic>
        <p:nvPicPr>
          <p:cNvPr id="11" name="Picture 10" descr="Text&#10;&#10;Description automatically generated">
            <a:extLst>
              <a:ext uri="{FF2B5EF4-FFF2-40B4-BE49-F238E27FC236}">
                <a16:creationId xmlns:a16="http://schemas.microsoft.com/office/drawing/2014/main" id="{090EDDEA-2FD0-C870-499B-6849DDA57042}"/>
              </a:ext>
            </a:extLst>
          </p:cNvPr>
          <p:cNvPicPr>
            <a:picLocks noChangeAspect="1"/>
          </p:cNvPicPr>
          <p:nvPr/>
        </p:nvPicPr>
        <p:blipFill rotWithShape="1">
          <a:blip r:embed="rId5">
            <a:extLst>
              <a:ext uri="{28A0092B-C50C-407E-A947-70E740481C1C}">
                <a14:useLocalDpi xmlns:a14="http://schemas.microsoft.com/office/drawing/2010/main" val="0"/>
              </a:ext>
            </a:extLst>
          </a:blip>
          <a:srcRect l="7988" t="17138"/>
          <a:stretch/>
        </p:blipFill>
        <p:spPr>
          <a:xfrm>
            <a:off x="9343816" y="3222255"/>
            <a:ext cx="2819165" cy="764594"/>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B607A57C-E45D-91BE-2096-BDEB0D90D8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711" y="4054665"/>
            <a:ext cx="2962963" cy="922722"/>
          </a:xfrm>
          <a:prstGeom prst="rect">
            <a:avLst/>
          </a:prstGeom>
        </p:spPr>
      </p:pic>
      <p:sp>
        <p:nvSpPr>
          <p:cNvPr id="14" name="Title 1">
            <a:extLst>
              <a:ext uri="{FF2B5EF4-FFF2-40B4-BE49-F238E27FC236}">
                <a16:creationId xmlns:a16="http://schemas.microsoft.com/office/drawing/2014/main" id="{15B67A08-39A6-9BFA-1A88-EA6A6D121674}"/>
              </a:ext>
            </a:extLst>
          </p:cNvPr>
          <p:cNvSpPr txBox="1">
            <a:spLocks/>
          </p:cNvSpPr>
          <p:nvPr/>
        </p:nvSpPr>
        <p:spPr>
          <a:xfrm>
            <a:off x="9245970" y="5129868"/>
            <a:ext cx="2962963" cy="114622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50" normalizeH="0" baseline="0" noProof="0" dirty="0">
                <a:ln>
                  <a:noFill/>
                </a:ln>
                <a:solidFill>
                  <a:srgbClr val="FF0000"/>
                </a:solidFill>
                <a:effectLst/>
                <a:uLnTx/>
                <a:uFillTx/>
                <a:latin typeface="FS Me" panose="02000506040000020004" pitchFamily="2" charset="0"/>
                <a:ea typeface="+mj-ea"/>
                <a:cs typeface="+mj-cs"/>
              </a:rPr>
              <a:t>London Fire Commissioner</a:t>
            </a:r>
            <a:endParaRPr kumimoji="0" lang="en-GB" sz="3600" b="0" i="0" u="none" strike="noStrike" kern="1200" cap="none" spc="-50" normalizeH="0" baseline="0" noProof="0" dirty="0">
              <a:ln>
                <a:noFill/>
              </a:ln>
              <a:solidFill>
                <a:srgbClr val="FF0000"/>
              </a:solidFill>
              <a:effectLst/>
              <a:uLnTx/>
              <a:uFillTx/>
              <a:latin typeface="FS Me" panose="02000506040000020004" pitchFamily="2" charset="0"/>
              <a:ea typeface="+mj-ea"/>
              <a:cs typeface="+mj-cs"/>
            </a:endParaRPr>
          </a:p>
        </p:txBody>
      </p:sp>
    </p:spTree>
    <p:extLst>
      <p:ext uri="{BB962C8B-B14F-4D97-AF65-F5344CB8AC3E}">
        <p14:creationId xmlns:p14="http://schemas.microsoft.com/office/powerpoint/2010/main" val="203758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creenshot, web page, software&#10;&#10;Description automatically generated">
            <a:extLst>
              <a:ext uri="{FF2B5EF4-FFF2-40B4-BE49-F238E27FC236}">
                <a16:creationId xmlns:a16="http://schemas.microsoft.com/office/drawing/2014/main" id="{9D65264D-D815-827E-EFA9-F94C9C66AAE0}"/>
              </a:ext>
            </a:extLst>
          </p:cNvPr>
          <p:cNvPicPr>
            <a:picLocks noChangeAspect="1"/>
          </p:cNvPicPr>
          <p:nvPr/>
        </p:nvPicPr>
        <p:blipFill rotWithShape="1">
          <a:blip r:embed="rId3">
            <a:extLst>
              <a:ext uri="{28A0092B-C50C-407E-A947-70E740481C1C}">
                <a14:useLocalDpi xmlns:a14="http://schemas.microsoft.com/office/drawing/2010/main" val="0"/>
              </a:ext>
            </a:extLst>
          </a:blip>
          <a:srcRect b="28889"/>
          <a:stretch/>
        </p:blipFill>
        <p:spPr>
          <a:xfrm>
            <a:off x="406400" y="-1405467"/>
            <a:ext cx="11620500" cy="8263467"/>
          </a:xfrm>
          <a:prstGeom prst="rect">
            <a:avLst/>
          </a:prstGeom>
        </p:spPr>
      </p:pic>
    </p:spTree>
    <p:extLst>
      <p:ext uri="{BB962C8B-B14F-4D97-AF65-F5344CB8AC3E}">
        <p14:creationId xmlns:p14="http://schemas.microsoft.com/office/powerpoint/2010/main" val="189006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 text&#10;&#10;Description automatically generated">
            <a:extLst>
              <a:ext uri="{FF2B5EF4-FFF2-40B4-BE49-F238E27FC236}">
                <a16:creationId xmlns:a16="http://schemas.microsoft.com/office/drawing/2014/main" id="{DE5A3561-C5AC-AEB0-6650-6EF895E5E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950" y="1196975"/>
            <a:ext cx="5549900" cy="4464050"/>
          </a:xfrm>
          <a:prstGeom prst="rect">
            <a:avLst/>
          </a:prstGeom>
        </p:spPr>
      </p:pic>
      <p:sp>
        <p:nvSpPr>
          <p:cNvPr id="4" name="Title 1">
            <a:extLst>
              <a:ext uri="{FF2B5EF4-FFF2-40B4-BE49-F238E27FC236}">
                <a16:creationId xmlns:a16="http://schemas.microsoft.com/office/drawing/2014/main" id="{347AB41E-BA3E-E84E-113E-4E4D85DCE59E}"/>
              </a:ext>
            </a:extLst>
          </p:cNvPr>
          <p:cNvSpPr txBox="1">
            <a:spLocks/>
          </p:cNvSpPr>
          <p:nvPr/>
        </p:nvSpPr>
        <p:spPr>
          <a:xfrm>
            <a:off x="7270750" y="1196975"/>
            <a:ext cx="5549901" cy="427119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Arial" panose="020B0604020202020204" pitchFamily="34" charset="0"/>
                <a:ea typeface="+mj-ea"/>
                <a:cs typeface="Arial" panose="020B0604020202020204" pitchFamily="34" charset="0"/>
              </a:defRPr>
            </a:lvl1pPr>
          </a:lstStyle>
          <a:p>
            <a:pPr>
              <a:lnSpc>
                <a:spcPct val="100000"/>
              </a:lnSpc>
            </a:pPr>
            <a:r>
              <a:rPr lang="en-US" sz="3600" b="1" spc="-150" dirty="0">
                <a:latin typeface="FS Me" panose="02000506040000020004" pitchFamily="2" charset="0"/>
              </a:rPr>
              <a:t>14 of the 25 Assembly Members represent constituencies.</a:t>
            </a:r>
          </a:p>
          <a:p>
            <a:pPr>
              <a:lnSpc>
                <a:spcPct val="100000"/>
              </a:lnSpc>
            </a:pPr>
            <a:r>
              <a:rPr lang="en-US" sz="3600" b="1" spc="-150" dirty="0">
                <a:latin typeface="FS Me" panose="02000506040000020004" pitchFamily="2" charset="0"/>
              </a:rPr>
              <a:t>These ‘supe-constituencies’ can incorporate up to 3 boroughs</a:t>
            </a:r>
            <a:endParaRPr lang="en-GB" sz="3600" b="1" dirty="0">
              <a:latin typeface="FS Me" panose="02000506040000020004" pitchFamily="2" charset="0"/>
            </a:endParaRPr>
          </a:p>
        </p:txBody>
      </p:sp>
    </p:spTree>
    <p:extLst>
      <p:ext uri="{BB962C8B-B14F-4D97-AF65-F5344CB8AC3E}">
        <p14:creationId xmlns:p14="http://schemas.microsoft.com/office/powerpoint/2010/main" val="386897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39516"/>
            <a:ext cx="10199189" cy="1750015"/>
          </a:xfrm>
        </p:spPr>
        <p:txBody>
          <a:bodyPr>
            <a:normAutofit/>
          </a:bodyPr>
          <a:lstStyle/>
          <a:p>
            <a:r>
              <a:rPr lang="en-US" sz="4000" b="1" spc="-150" dirty="0">
                <a:latin typeface="Foco Age UK" panose="020B0504050202020203" pitchFamily="34" charset="0"/>
              </a:rPr>
              <a:t>London Assembly Members</a:t>
            </a:r>
            <a:r>
              <a:rPr lang="en-GB" sz="4000" b="1" spc="-150" dirty="0">
                <a:latin typeface="Foco Age UK" panose="020B0504050202020203" pitchFamily="34" charset="0"/>
              </a:rPr>
              <a:t>: Finding out who your Assembly Members are and how to </a:t>
            </a:r>
            <a:br>
              <a:rPr lang="en-GB" sz="4000" b="1" spc="-150" dirty="0">
                <a:latin typeface="Foco Age UK" panose="020B0504050202020203" pitchFamily="34" charset="0"/>
              </a:rPr>
            </a:br>
            <a:r>
              <a:rPr lang="en-GB" sz="4000" b="1" spc="-150" dirty="0">
                <a:latin typeface="Foco Age UK" panose="020B0504050202020203" pitchFamily="34" charset="0"/>
              </a:rPr>
              <a:t>contact them</a:t>
            </a:r>
            <a:endParaRPr lang="en-GB" sz="4000" b="1" dirty="0">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6354501" cy="4546600"/>
          </a:xfrm>
        </p:spPr>
        <p:txBody>
          <a:bodyPr>
            <a:normAutofit/>
          </a:bodyPr>
          <a:lstStyle/>
          <a:p>
            <a:pPr lvl="1">
              <a:lnSpc>
                <a:spcPct val="107000"/>
              </a:lnSpc>
              <a:spcAft>
                <a:spcPts val="1800"/>
              </a:spcAft>
              <a:buClr>
                <a:schemeClr val="tx1"/>
              </a:buClr>
              <a:buFont typeface="Arial" panose="020B0604020202020204" pitchFamily="34" charset="0"/>
              <a:buChar char="•"/>
            </a:pPr>
            <a:r>
              <a:rPr lang="en-US" sz="3000" dirty="0">
                <a:solidFill>
                  <a:srgbClr val="012A3A"/>
                </a:solidFill>
                <a:latin typeface="FS Me" panose="02000506040000020004" pitchFamily="2" charset="0"/>
                <a:cs typeface="Times New Roman" panose="02020603050405020304" pitchFamily="18" charset="0"/>
              </a:rPr>
              <a:t>Go to </a:t>
            </a:r>
            <a:r>
              <a:rPr lang="en-US" sz="3000" dirty="0">
                <a:solidFill>
                  <a:srgbClr val="012A3A"/>
                </a:solidFill>
                <a:latin typeface="FS Me" panose="02000506040000020004" pitchFamily="2" charset="0"/>
                <a:cs typeface="Times New Roman" panose="02020603050405020304" pitchFamily="18" charset="0"/>
                <a:hlinkClick r:id="rId3"/>
              </a:rPr>
              <a:t>https://www.london.gov.uk/who-we-are/what-london-assembly-does/london-assembly-members</a:t>
            </a:r>
            <a:r>
              <a:rPr lang="en-US" sz="3000" dirty="0">
                <a:solidFill>
                  <a:srgbClr val="012A3A"/>
                </a:solidFill>
                <a:latin typeface="FS Me" panose="02000506040000020004" pitchFamily="2" charset="0"/>
                <a:cs typeface="Times New Roman" panose="02020603050405020304" pitchFamily="18" charset="0"/>
              </a:rPr>
              <a:t> </a:t>
            </a:r>
            <a:br>
              <a:rPr lang="en-GB" sz="3000" dirty="0">
                <a:solidFill>
                  <a:srgbClr val="012A3A"/>
                </a:solidFill>
                <a:latin typeface="FS Me" panose="02000506040000020004" pitchFamily="2" charset="0"/>
                <a:cs typeface="Times New Roman" panose="02020603050405020304" pitchFamily="18" charset="0"/>
              </a:rPr>
            </a:br>
            <a:endParaRPr lang="en-GB" sz="3000" dirty="0">
              <a:solidFill>
                <a:srgbClr val="012A3A"/>
              </a:solidFill>
              <a:latin typeface="FS Me" panose="02000506040000020004" pitchFamily="2" charset="0"/>
              <a:cs typeface="Times New Roman" panose="02020603050405020304" pitchFamily="18" charset="0"/>
            </a:endParaRPr>
          </a:p>
        </p:txBody>
      </p:sp>
      <p:pic>
        <p:nvPicPr>
          <p:cNvPr id="6" name="Picture 5" descr="A picture containing human face, text, clothing, person&#10;&#10;Description automatically generated">
            <a:extLst>
              <a:ext uri="{FF2B5EF4-FFF2-40B4-BE49-F238E27FC236}">
                <a16:creationId xmlns:a16="http://schemas.microsoft.com/office/drawing/2014/main" id="{3E191DD9-FE75-27B4-FAF4-B3D1015CB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501" y="1371599"/>
            <a:ext cx="5962650" cy="4799565"/>
          </a:xfrm>
          <a:prstGeom prst="rect">
            <a:avLst/>
          </a:prstGeom>
        </p:spPr>
      </p:pic>
    </p:spTree>
    <p:extLst>
      <p:ext uri="{BB962C8B-B14F-4D97-AF65-F5344CB8AC3E}">
        <p14:creationId xmlns:p14="http://schemas.microsoft.com/office/powerpoint/2010/main" val="66598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C</a:t>
            </a:r>
            <a:r>
              <a:rPr lang="en-GB" sz="4000" b="1" spc="-150" dirty="0">
                <a:latin typeface="Foco Age UK" panose="020B0504050202020203" pitchFamily="34" charset="0"/>
              </a:rPr>
              <a:t>ouncillors: About your Assembly Member</a:t>
            </a:r>
            <a:endParaRPr lang="en-GB" sz="4000" b="1" dirty="0">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6354501" cy="4546600"/>
          </a:xfrm>
        </p:spPr>
        <p:txBody>
          <a:bodyPr>
            <a:normAutofit fontScale="92500"/>
          </a:bodyPr>
          <a:lstStyle/>
          <a:p>
            <a:pPr lvl="1">
              <a:lnSpc>
                <a:spcPct val="107000"/>
              </a:lnSpc>
              <a:spcAft>
                <a:spcPts val="1800"/>
              </a:spcAft>
              <a:buClr>
                <a:schemeClr val="tx1"/>
              </a:buClr>
              <a:buFont typeface="Arial" panose="020B0604020202020204" pitchFamily="34" charset="0"/>
              <a:buChar char="•"/>
            </a:pPr>
            <a:r>
              <a:rPr lang="en-US" sz="3000" dirty="0">
                <a:solidFill>
                  <a:srgbClr val="012A3A"/>
                </a:solidFill>
                <a:latin typeface="FS Me" panose="02000506040000020004" pitchFamily="2" charset="0"/>
                <a:cs typeface="Times New Roman" panose="02020603050405020304" pitchFamily="18" charset="0"/>
              </a:rPr>
              <a:t>After you have</a:t>
            </a:r>
            <a:r>
              <a:rPr lang="en-GB" sz="3000" dirty="0">
                <a:solidFill>
                  <a:srgbClr val="012A3A"/>
                </a:solidFill>
                <a:latin typeface="FS Me" panose="02000506040000020004" pitchFamily="2" charset="0"/>
                <a:cs typeface="Times New Roman" panose="02020603050405020304" pitchFamily="18" charset="0"/>
              </a:rPr>
              <a:t> found the Assembly Member (AM) you were looking for you can click on their photo to find out more information about them such as which committees they are on.</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As well as your constituency Assembly Member there are ‘Londonwide’ AMs you can contact.</a:t>
            </a:r>
          </a:p>
        </p:txBody>
      </p:sp>
      <p:pic>
        <p:nvPicPr>
          <p:cNvPr id="5" name="Picture 4" descr="A picture containing text, human face, smile, screenshot&#10;&#10;Description automatically generated">
            <a:extLst>
              <a:ext uri="{FF2B5EF4-FFF2-40B4-BE49-F238E27FC236}">
                <a16:creationId xmlns:a16="http://schemas.microsoft.com/office/drawing/2014/main" id="{51E3F061-D27C-C128-0114-D61D0BA05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400" y="1473200"/>
            <a:ext cx="2959100" cy="5256754"/>
          </a:xfrm>
          <a:prstGeom prst="rect">
            <a:avLst/>
          </a:prstGeom>
        </p:spPr>
      </p:pic>
    </p:spTree>
    <p:extLst>
      <p:ext uri="{BB962C8B-B14F-4D97-AF65-F5344CB8AC3E}">
        <p14:creationId xmlns:p14="http://schemas.microsoft.com/office/powerpoint/2010/main" val="2971129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9985-4B1A-EBF1-0282-9406DC25D301}"/>
              </a:ext>
            </a:extLst>
          </p:cNvPr>
          <p:cNvSpPr>
            <a:spLocks noGrp="1"/>
          </p:cNvSpPr>
          <p:nvPr>
            <p:ph type="title"/>
          </p:nvPr>
        </p:nvSpPr>
        <p:spPr>
          <a:xfrm>
            <a:off x="296092" y="269966"/>
            <a:ext cx="10058400" cy="927463"/>
          </a:xfrm>
        </p:spPr>
        <p:txBody>
          <a:bodyPr>
            <a:normAutofit/>
          </a:bodyPr>
          <a:lstStyle/>
          <a:p>
            <a:r>
              <a:rPr lang="en-US" altLang="en-US" b="1" dirty="0">
                <a:solidFill>
                  <a:srgbClr val="333333"/>
                </a:solidFill>
                <a:latin typeface="Foco Age UK" panose="020B0504050202020203" pitchFamily="34" charset="0"/>
              </a:rPr>
              <a:t>Your Assembly Member’s email</a:t>
            </a:r>
            <a:endParaRPr lang="en-GB" dirty="0">
              <a:latin typeface="Foco Age UK" panose="020B0504050202020203" pitchFamily="34" charset="0"/>
            </a:endParaRPr>
          </a:p>
        </p:txBody>
      </p:sp>
      <p:sp>
        <p:nvSpPr>
          <p:cNvPr id="4" name="TextBox 3">
            <a:extLst>
              <a:ext uri="{FF2B5EF4-FFF2-40B4-BE49-F238E27FC236}">
                <a16:creationId xmlns:a16="http://schemas.microsoft.com/office/drawing/2014/main" id="{31B4A288-1C41-D033-6F11-65ECC7F5226F}"/>
              </a:ext>
            </a:extLst>
          </p:cNvPr>
          <p:cNvSpPr txBox="1"/>
          <p:nvPr/>
        </p:nvSpPr>
        <p:spPr>
          <a:xfrm>
            <a:off x="418640" y="1651261"/>
            <a:ext cx="10874672" cy="1569660"/>
          </a:xfrm>
          <a:prstGeom prst="rect">
            <a:avLst/>
          </a:prstGeom>
          <a:noFill/>
        </p:spPr>
        <p:txBody>
          <a:bodyPr wrap="square">
            <a:spAutoFit/>
          </a:bodyPr>
          <a:lstStyle/>
          <a:p>
            <a:pPr marR="0" lvl="0" algn="l" defTabSz="914400" rtl="0" eaLnBrk="0" fontAlgn="t" latinLnBrk="0" hangingPunct="0">
              <a:lnSpc>
                <a:spcPct val="100000"/>
              </a:lnSpc>
              <a:spcBef>
                <a:spcPct val="0"/>
              </a:spcBef>
              <a:spcAft>
                <a:spcPct val="0"/>
              </a:spcAft>
              <a:buClrTx/>
              <a:buSzTx/>
              <a:tabLst/>
            </a:pPr>
            <a:r>
              <a:rPr lang="en-US" altLang="en-US" sz="3200" dirty="0">
                <a:solidFill>
                  <a:srgbClr val="333333"/>
                </a:solidFill>
                <a:latin typeface="FS Me" panose="02000506040000020004" pitchFamily="2" charset="0"/>
              </a:rPr>
              <a:t>This is always</a:t>
            </a:r>
            <a:br>
              <a:rPr lang="en-US" altLang="en-US" sz="3200" dirty="0">
                <a:solidFill>
                  <a:srgbClr val="333333"/>
                </a:solidFill>
                <a:latin typeface="FS Me" panose="02000506040000020004" pitchFamily="2" charset="0"/>
              </a:rPr>
            </a:br>
            <a:endParaRPr lang="en-US" altLang="en-US" sz="3200" dirty="0">
              <a:solidFill>
                <a:srgbClr val="333333"/>
              </a:solidFill>
              <a:latin typeface="FS Me" panose="02000506040000020004" pitchFamily="2" charset="0"/>
            </a:endParaRPr>
          </a:p>
          <a:p>
            <a:pPr marR="0" lvl="0" algn="l" defTabSz="914400" rtl="0" eaLnBrk="0" fontAlgn="t" latinLnBrk="0" hangingPunct="0">
              <a:lnSpc>
                <a:spcPct val="100000"/>
              </a:lnSpc>
              <a:spcBef>
                <a:spcPct val="0"/>
              </a:spcBef>
              <a:spcAft>
                <a:spcPct val="0"/>
              </a:spcAft>
              <a:buClrTx/>
              <a:buSzTx/>
              <a:tabLst/>
            </a:pPr>
            <a:r>
              <a:rPr lang="en-US" altLang="en-US" sz="3200" dirty="0">
                <a:solidFill>
                  <a:srgbClr val="333333"/>
                </a:solidFill>
                <a:latin typeface="FS Me" panose="02000506040000020004" pitchFamily="2" charset="0"/>
              </a:rPr>
              <a:t>Firstname.surname@london.gov.uk</a:t>
            </a:r>
          </a:p>
        </p:txBody>
      </p:sp>
    </p:spTree>
    <p:extLst>
      <p:ext uri="{BB962C8B-B14F-4D97-AF65-F5344CB8AC3E}">
        <p14:creationId xmlns:p14="http://schemas.microsoft.com/office/powerpoint/2010/main" val="329587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E85B-AA48-51BE-F002-DEE97511459C}"/>
              </a:ext>
            </a:extLst>
          </p:cNvPr>
          <p:cNvSpPr>
            <a:spLocks noGrp="1"/>
          </p:cNvSpPr>
          <p:nvPr>
            <p:ph type="title"/>
          </p:nvPr>
        </p:nvSpPr>
        <p:spPr>
          <a:xfrm>
            <a:off x="309154" y="0"/>
            <a:ext cx="10058400" cy="1496291"/>
          </a:xfrm>
        </p:spPr>
        <p:txBody>
          <a:bodyPr/>
          <a:lstStyle/>
          <a:p>
            <a:r>
              <a:rPr lang="en-US" b="1" spc="-150" dirty="0">
                <a:latin typeface="Foco Age UK" panose="020B0504050202020203" pitchFamily="34" charset="0"/>
              </a:rPr>
              <a:t>You can also use:</a:t>
            </a:r>
            <a:endParaRPr lang="en-GB" dirty="0"/>
          </a:p>
        </p:txBody>
      </p:sp>
      <p:sp>
        <p:nvSpPr>
          <p:cNvPr id="4" name="TextBox 3">
            <a:extLst>
              <a:ext uri="{FF2B5EF4-FFF2-40B4-BE49-F238E27FC236}">
                <a16:creationId xmlns:a16="http://schemas.microsoft.com/office/drawing/2014/main" id="{7553834D-C40A-9653-3DC6-4CCDBE15A659}"/>
              </a:ext>
            </a:extLst>
          </p:cNvPr>
          <p:cNvSpPr txBox="1"/>
          <p:nvPr/>
        </p:nvSpPr>
        <p:spPr>
          <a:xfrm>
            <a:off x="414779" y="1684827"/>
            <a:ext cx="7706333" cy="2731004"/>
          </a:xfrm>
          <a:prstGeom prst="rect">
            <a:avLst/>
          </a:prstGeom>
          <a:noFill/>
        </p:spPr>
        <p:txBody>
          <a:bodyPr wrap="square">
            <a:spAutoFit/>
          </a:bodyPr>
          <a:lstStyle/>
          <a:p>
            <a:pPr>
              <a:lnSpc>
                <a:spcPct val="90000"/>
              </a:lnSpc>
            </a:pPr>
            <a:br>
              <a:rPr lang="en-GB" sz="3200" dirty="0">
                <a:latin typeface="FS Me" panose="02000506040000020004" pitchFamily="2" charset="0"/>
                <a:cs typeface="FS Me Light"/>
              </a:rPr>
            </a:br>
            <a:endParaRPr lang="en-GB" sz="3200" dirty="0">
              <a:latin typeface="FS Me" panose="02000506040000020004" pitchFamily="2" charset="0"/>
              <a:cs typeface="FS Me Light"/>
            </a:endParaRPr>
          </a:p>
          <a:p>
            <a:pPr marL="285750" indent="-285750">
              <a:lnSpc>
                <a:spcPct val="90000"/>
              </a:lnSpc>
              <a:buFont typeface="Arial" panose="020B0604020202020204" pitchFamily="34" charset="0"/>
              <a:buChar char="•"/>
            </a:pPr>
            <a:r>
              <a:rPr lang="en-GB" sz="3200" b="1" dirty="0">
                <a:latin typeface="FS Me" panose="02000506040000020004" pitchFamily="2" charset="0"/>
                <a:cs typeface="FS Me Light"/>
              </a:rPr>
              <a:t>Write To Them.</a:t>
            </a:r>
            <a:r>
              <a:rPr lang="en-GB" sz="3200" dirty="0">
                <a:latin typeface="FS Me" panose="02000506040000020004" pitchFamily="2" charset="0"/>
                <a:cs typeface="FS Me Light"/>
              </a:rPr>
              <a:t> </a:t>
            </a:r>
            <a:br>
              <a:rPr lang="en-GB" sz="3200" dirty="0">
                <a:latin typeface="FS Me" panose="02000506040000020004" pitchFamily="2" charset="0"/>
                <a:cs typeface="FS Me Light"/>
              </a:rPr>
            </a:br>
            <a:r>
              <a:rPr lang="en-GB" sz="3200" dirty="0">
                <a:latin typeface="FS Me" panose="02000506040000020004" pitchFamily="2" charset="0"/>
                <a:cs typeface="FS Me Light"/>
                <a:hlinkClick r:id="rId3"/>
              </a:rPr>
              <a:t>https://www.writetothem.com/</a:t>
            </a:r>
            <a:r>
              <a:rPr lang="en-GB" sz="3200" dirty="0">
                <a:latin typeface="FS Me" panose="02000506040000020004" pitchFamily="2" charset="0"/>
                <a:cs typeface="FS Me Light"/>
              </a:rPr>
              <a:t> </a:t>
            </a:r>
            <a:r>
              <a:rPr lang="en-GB" sz="3200" dirty="0">
                <a:solidFill>
                  <a:srgbClr val="4B4F58"/>
                </a:solidFill>
                <a:latin typeface="FS Me"/>
              </a:rPr>
              <a:t> </a:t>
            </a:r>
          </a:p>
          <a:p>
            <a:endParaRPr lang="en-GB" sz="4000" dirty="0">
              <a:latin typeface="FS Me" panose="02000506040000020004" pitchFamily="2" charset="0"/>
              <a:cs typeface="FS Me Light"/>
            </a:endParaRPr>
          </a:p>
          <a:p>
            <a:pPr>
              <a:lnSpc>
                <a:spcPct val="90000"/>
              </a:lnSpc>
            </a:pPr>
            <a:endParaRPr lang="en-GB" dirty="0">
              <a:solidFill>
                <a:srgbClr val="FFFFFF"/>
              </a:solidFill>
              <a:latin typeface="FS Me Light"/>
              <a:cs typeface="FS Me Light"/>
            </a:endParaRPr>
          </a:p>
        </p:txBody>
      </p:sp>
      <p:pic>
        <p:nvPicPr>
          <p:cNvPr id="7" name="Picture 6" descr="A white text on a grey background&#10;&#10;Description automatically generated with low confidence">
            <a:extLst>
              <a:ext uri="{FF2B5EF4-FFF2-40B4-BE49-F238E27FC236}">
                <a16:creationId xmlns:a16="http://schemas.microsoft.com/office/drawing/2014/main" id="{BC159033-C74A-BF53-3700-931C7DA27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86" y="3720608"/>
            <a:ext cx="8366045" cy="2261092"/>
          </a:xfrm>
          <a:prstGeom prst="rect">
            <a:avLst/>
          </a:prstGeom>
        </p:spPr>
      </p:pic>
    </p:spTree>
    <p:extLst>
      <p:ext uri="{BB962C8B-B14F-4D97-AF65-F5344CB8AC3E}">
        <p14:creationId xmlns:p14="http://schemas.microsoft.com/office/powerpoint/2010/main" val="230342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D74056-2DF8-8311-A11D-937D1A0AC65C}"/>
              </a:ext>
            </a:extLst>
          </p:cNvPr>
          <p:cNvSpPr>
            <a:spLocks noGrp="1"/>
          </p:cNvSpPr>
          <p:nvPr>
            <p:ph type="title"/>
          </p:nvPr>
        </p:nvSpPr>
        <p:spPr>
          <a:xfrm>
            <a:off x="492370" y="605896"/>
            <a:ext cx="3084844" cy="5646208"/>
          </a:xfrm>
        </p:spPr>
        <p:txBody>
          <a:bodyPr anchor="ctr">
            <a:normAutofit/>
          </a:bodyPr>
          <a:lstStyle/>
          <a:p>
            <a:r>
              <a:rPr lang="en-GB" sz="3600" b="1" dirty="0">
                <a:solidFill>
                  <a:srgbClr val="FFFFFF"/>
                </a:solidFill>
                <a:latin typeface="Foco Age UK" panose="020B0504050202020203" pitchFamily="34" charset="0"/>
              </a:rPr>
              <a:t>Today’s</a:t>
            </a:r>
            <a:br>
              <a:rPr lang="en-GB" sz="3600" b="1" dirty="0">
                <a:solidFill>
                  <a:srgbClr val="FFFFFF"/>
                </a:solidFill>
                <a:latin typeface="Foco Age UK" panose="020B0504050202020203" pitchFamily="34" charset="0"/>
              </a:rPr>
            </a:br>
            <a:r>
              <a:rPr lang="en-GB" sz="3600" b="1" dirty="0">
                <a:solidFill>
                  <a:srgbClr val="FFFFFF"/>
                </a:solidFill>
                <a:latin typeface="Foco Age UK" panose="020B0504050202020203" pitchFamily="34" charset="0"/>
              </a:rPr>
              <a:t>Programme</a:t>
            </a:r>
            <a:endParaRPr lang="en-GB" sz="3600" dirty="0">
              <a:solidFill>
                <a:srgbClr val="FFFFFF"/>
              </a:solidFill>
            </a:endParaRPr>
          </a:p>
        </p:txBody>
      </p:sp>
      <p:sp>
        <p:nvSpPr>
          <p:cNvPr id="32" name="Rectangle 3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Content Placeholder 2">
            <a:extLst>
              <a:ext uri="{FF2B5EF4-FFF2-40B4-BE49-F238E27FC236}">
                <a16:creationId xmlns:a16="http://schemas.microsoft.com/office/drawing/2014/main" id="{6E15EF3F-4782-69C6-EEF9-298102CA98E1}"/>
              </a:ext>
            </a:extLst>
          </p:cNvPr>
          <p:cNvSpPr>
            <a:spLocks noGrp="1"/>
          </p:cNvSpPr>
          <p:nvPr>
            <p:ph idx="1"/>
          </p:nvPr>
        </p:nvSpPr>
        <p:spPr>
          <a:xfrm>
            <a:off x="4742015" y="605896"/>
            <a:ext cx="7184373" cy="5646208"/>
          </a:xfrm>
        </p:spPr>
        <p:txBody>
          <a:bodyPr anchor="ctr">
            <a:noAutofit/>
          </a:bodyPr>
          <a:lstStyle/>
          <a:p>
            <a:pPr marL="457200" indent="-457200">
              <a:buFont typeface="+mj-lt"/>
              <a:buAutoNum type="arabicPeriod"/>
            </a:pPr>
            <a:r>
              <a:rPr lang="en-GB" sz="2800" dirty="0">
                <a:latin typeface="FS Me" panose="02000506040000020004" pitchFamily="2" charset="0"/>
              </a:rPr>
              <a:t>Two sessions:</a:t>
            </a:r>
            <a:br>
              <a:rPr lang="en-GB" sz="2800" dirty="0">
                <a:latin typeface="FS Me" panose="02000506040000020004" pitchFamily="2" charset="0"/>
              </a:rPr>
            </a:br>
            <a:br>
              <a:rPr lang="en-GB" sz="2800" dirty="0">
                <a:latin typeface="FS Me" panose="02000506040000020004" pitchFamily="2" charset="0"/>
              </a:rPr>
            </a:br>
            <a:r>
              <a:rPr lang="en-GB" sz="2800" dirty="0">
                <a:latin typeface="FS Me" panose="02000506040000020004" pitchFamily="2" charset="0"/>
              </a:rPr>
              <a:t>- </a:t>
            </a:r>
            <a:r>
              <a:rPr lang="en-GB" sz="2800" b="1" u="sng" dirty="0">
                <a:latin typeface="FS Me" panose="02000506040000020004" pitchFamily="2" charset="0"/>
              </a:rPr>
              <a:t>A: </a:t>
            </a:r>
            <a:r>
              <a:rPr lang="en-GB" sz="2800" b="1" dirty="0">
                <a:latin typeface="FS Me" panose="02000506040000020004" pitchFamily="2" charset="0"/>
              </a:rPr>
              <a:t>Using your local council website to support a campaign.</a:t>
            </a:r>
            <a:br>
              <a:rPr lang="en-GB" sz="2800" b="1" dirty="0">
                <a:latin typeface="FS Me" panose="02000506040000020004" pitchFamily="2" charset="0"/>
              </a:rPr>
            </a:br>
            <a:br>
              <a:rPr lang="en-GB" sz="2800" b="1" dirty="0">
                <a:latin typeface="FS Me" panose="02000506040000020004" pitchFamily="2" charset="0"/>
              </a:rPr>
            </a:br>
            <a:r>
              <a:rPr lang="en-GB" sz="2800" dirty="0">
                <a:latin typeface="FS Me" panose="02000506040000020004" pitchFamily="2" charset="0"/>
              </a:rPr>
              <a:t>- </a:t>
            </a:r>
            <a:r>
              <a:rPr lang="en-GB" sz="2800" b="1" u="sng" dirty="0">
                <a:latin typeface="FS Me" panose="02000506040000020004" pitchFamily="2" charset="0"/>
              </a:rPr>
              <a:t>B:</a:t>
            </a:r>
            <a:r>
              <a:rPr lang="en-GB" sz="2800" dirty="0">
                <a:latin typeface="FS Me" panose="02000506040000020004" pitchFamily="2" charset="0"/>
              </a:rPr>
              <a:t> </a:t>
            </a:r>
            <a:r>
              <a:rPr lang="en-GB" sz="2800" b="1" dirty="0">
                <a:latin typeface="FS Me" panose="02000506040000020004" pitchFamily="2" charset="0"/>
              </a:rPr>
              <a:t>Using the London Assembly website to support a campaign.</a:t>
            </a:r>
          </a:p>
          <a:p>
            <a:pPr marL="457200" indent="-457200">
              <a:buFont typeface="+mj-lt"/>
              <a:buAutoNum type="arabicPeriod"/>
            </a:pPr>
            <a:r>
              <a:rPr lang="en-GB" sz="2800" dirty="0">
                <a:latin typeface="FS Me" panose="02000506040000020004" pitchFamily="2" charset="0"/>
              </a:rPr>
              <a:t>Each session will cover:</a:t>
            </a:r>
            <a:br>
              <a:rPr lang="en-GB" sz="2800" dirty="0">
                <a:latin typeface="FS Me" panose="02000506040000020004" pitchFamily="2" charset="0"/>
              </a:rPr>
            </a:br>
            <a:r>
              <a:rPr lang="en-GB" sz="2800" dirty="0">
                <a:latin typeface="FS Me" panose="02000506040000020004" pitchFamily="2" charset="0"/>
              </a:rPr>
              <a:t>- Knowing who your representatives are.</a:t>
            </a:r>
            <a:br>
              <a:rPr lang="en-GB" sz="2800" dirty="0">
                <a:latin typeface="FS Me" panose="02000506040000020004" pitchFamily="2" charset="0"/>
              </a:rPr>
            </a:br>
            <a:r>
              <a:rPr lang="en-GB" sz="2800" dirty="0">
                <a:latin typeface="FS Me" panose="02000506040000020004" pitchFamily="2" charset="0"/>
              </a:rPr>
              <a:t>- Finding out information to support your camp.</a:t>
            </a:r>
            <a:br>
              <a:rPr lang="en-GB" sz="2800" dirty="0">
                <a:latin typeface="FS Me" panose="02000506040000020004" pitchFamily="2" charset="0"/>
              </a:rPr>
            </a:br>
            <a:r>
              <a:rPr lang="en-GB" sz="2800" dirty="0">
                <a:latin typeface="FS Me" panose="02000506040000020004" pitchFamily="2" charset="0"/>
              </a:rPr>
              <a:t>- How local government websites can allow you to be heard and have influence. </a:t>
            </a:r>
          </a:p>
          <a:p>
            <a:pPr marL="457200" indent="-457200">
              <a:buFont typeface="+mj-lt"/>
              <a:buAutoNum type="arabicPeriod"/>
            </a:pPr>
            <a:r>
              <a:rPr lang="en-GB" sz="2800" dirty="0">
                <a:latin typeface="FS Me" panose="02000506040000020004" pitchFamily="2" charset="0"/>
              </a:rPr>
              <a:t>Each session will be followed by an activity with time for questions.</a:t>
            </a:r>
          </a:p>
        </p:txBody>
      </p:sp>
    </p:spTree>
    <p:extLst>
      <p:ext uri="{BB962C8B-B14F-4D97-AF65-F5344CB8AC3E}">
        <p14:creationId xmlns:p14="http://schemas.microsoft.com/office/powerpoint/2010/main" val="3721169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E85B-AA48-51BE-F002-DEE97511459C}"/>
              </a:ext>
            </a:extLst>
          </p:cNvPr>
          <p:cNvSpPr>
            <a:spLocks noGrp="1"/>
          </p:cNvSpPr>
          <p:nvPr>
            <p:ph type="title"/>
          </p:nvPr>
        </p:nvSpPr>
        <p:spPr>
          <a:xfrm>
            <a:off x="309154" y="0"/>
            <a:ext cx="10058400" cy="1496291"/>
          </a:xfrm>
        </p:spPr>
        <p:txBody>
          <a:bodyPr/>
          <a:lstStyle/>
          <a:p>
            <a:r>
              <a:rPr lang="en-US" b="1" spc="-150" dirty="0">
                <a:latin typeface="Foco Age UK" panose="020B0504050202020203" pitchFamily="34" charset="0"/>
              </a:rPr>
              <a:t>You can sign up for updates about the London Assembly:</a:t>
            </a:r>
            <a:endParaRPr lang="en-GB" dirty="0"/>
          </a:p>
        </p:txBody>
      </p:sp>
      <p:sp>
        <p:nvSpPr>
          <p:cNvPr id="4" name="TextBox 3">
            <a:extLst>
              <a:ext uri="{FF2B5EF4-FFF2-40B4-BE49-F238E27FC236}">
                <a16:creationId xmlns:a16="http://schemas.microsoft.com/office/drawing/2014/main" id="{7553834D-C40A-9653-3DC6-4CCDBE15A659}"/>
              </a:ext>
            </a:extLst>
          </p:cNvPr>
          <p:cNvSpPr txBox="1"/>
          <p:nvPr/>
        </p:nvSpPr>
        <p:spPr>
          <a:xfrm>
            <a:off x="562989" y="2065827"/>
            <a:ext cx="11066021" cy="4775795"/>
          </a:xfrm>
          <a:prstGeom prst="rect">
            <a:avLst/>
          </a:prstGeom>
          <a:noFill/>
        </p:spPr>
        <p:txBody>
          <a:bodyPr wrap="square">
            <a:spAutoFit/>
          </a:bodyPr>
          <a:lstStyle/>
          <a:p>
            <a:pPr marL="571500" indent="-571500">
              <a:lnSpc>
                <a:spcPct val="90000"/>
              </a:lnSpc>
              <a:buFont typeface="Arial" panose="020B0604020202020204" pitchFamily="34" charset="0"/>
              <a:buChar char="•"/>
            </a:pPr>
            <a:r>
              <a:rPr lang="en-GB" sz="3200" dirty="0">
                <a:solidFill>
                  <a:schemeClr val="accent4"/>
                </a:solidFill>
                <a:latin typeface="FS Me" panose="02000506040000020004" pitchFamily="2" charset="0"/>
                <a:cs typeface="FS Me Light"/>
                <a:hlinkClick r:id="rId3"/>
              </a:rPr>
              <a:t>https://www.london.gov.uk/who-we-are/what-london-assembly-does/connect-us</a:t>
            </a:r>
            <a:br>
              <a:rPr lang="en-GB" sz="3200" dirty="0">
                <a:solidFill>
                  <a:schemeClr val="accent4"/>
                </a:solidFill>
                <a:latin typeface="FS Me" panose="02000506040000020004" pitchFamily="2" charset="0"/>
                <a:cs typeface="FS Me Light"/>
              </a:rPr>
            </a:br>
            <a:endParaRPr lang="en-GB" sz="3200" dirty="0">
              <a:solidFill>
                <a:schemeClr val="accent4"/>
              </a:solidFill>
              <a:latin typeface="FS Me" panose="02000506040000020004" pitchFamily="2" charset="0"/>
              <a:cs typeface="FS Me Light"/>
            </a:endParaRPr>
          </a:p>
          <a:p>
            <a:pPr>
              <a:lnSpc>
                <a:spcPct val="90000"/>
              </a:lnSpc>
            </a:pPr>
            <a:r>
              <a:rPr lang="en-GB" sz="3200" dirty="0">
                <a:solidFill>
                  <a:schemeClr val="accent4"/>
                </a:solidFill>
                <a:latin typeface="FS Me" panose="02000506040000020004" pitchFamily="2" charset="0"/>
                <a:cs typeface="FS Me Light"/>
              </a:rPr>
              <a:t>Other useful pages</a:t>
            </a:r>
            <a:br>
              <a:rPr lang="en-GB" sz="3200" dirty="0">
                <a:solidFill>
                  <a:schemeClr val="accent4"/>
                </a:solidFill>
                <a:latin typeface="FS Me" panose="02000506040000020004" pitchFamily="2" charset="0"/>
                <a:cs typeface="FS Me Light"/>
              </a:rPr>
            </a:br>
            <a:endParaRPr lang="en-GB" sz="3200" dirty="0">
              <a:solidFill>
                <a:schemeClr val="accent4"/>
              </a:solidFill>
              <a:latin typeface="FS Me" panose="02000506040000020004" pitchFamily="2" charset="0"/>
              <a:cs typeface="FS Me Light"/>
            </a:endParaRPr>
          </a:p>
          <a:p>
            <a:pPr marL="571500" indent="-571500">
              <a:lnSpc>
                <a:spcPct val="90000"/>
              </a:lnSpc>
              <a:buFont typeface="Arial" panose="020B0604020202020204" pitchFamily="34" charset="0"/>
              <a:buChar char="•"/>
            </a:pPr>
            <a:r>
              <a:rPr lang="en-GB" sz="3200" dirty="0">
                <a:solidFill>
                  <a:schemeClr val="accent4"/>
                </a:solidFill>
                <a:latin typeface="FS Me" panose="02000506040000020004" pitchFamily="2" charset="0"/>
                <a:cs typeface="FS Me Light"/>
                <a:hlinkClick r:id="rId4"/>
              </a:rPr>
              <a:t>https://www.london.gov.uk/who-we-are/what-london-assembly-does/about-london-assembly</a:t>
            </a:r>
            <a:br>
              <a:rPr lang="en-GB" sz="3200" dirty="0">
                <a:solidFill>
                  <a:schemeClr val="accent4"/>
                </a:solidFill>
                <a:latin typeface="FS Me" panose="02000506040000020004" pitchFamily="2" charset="0"/>
                <a:cs typeface="FS Me Light"/>
              </a:rPr>
            </a:br>
            <a:endParaRPr lang="en-GB" dirty="0">
              <a:solidFill>
                <a:schemeClr val="accent4"/>
              </a:solidFill>
              <a:latin typeface="FS Me" panose="02000506040000020004" pitchFamily="2" charset="0"/>
              <a:cs typeface="FS Me Light"/>
            </a:endParaRPr>
          </a:p>
          <a:p>
            <a:pPr marL="571500" indent="-571500">
              <a:lnSpc>
                <a:spcPct val="90000"/>
              </a:lnSpc>
              <a:buFont typeface="Arial" panose="020B0604020202020204" pitchFamily="34" charset="0"/>
              <a:buChar char="•"/>
            </a:pPr>
            <a:r>
              <a:rPr lang="en-GB" sz="3200" dirty="0">
                <a:solidFill>
                  <a:schemeClr val="accent4"/>
                </a:solidFill>
                <a:latin typeface="FS Me" panose="02000506040000020004" pitchFamily="2" charset="0"/>
                <a:cs typeface="FS Me Light"/>
                <a:hlinkClick r:id="rId5"/>
              </a:rPr>
              <a:t>https://www.london.gov.uk/who-we-are/what-london-assembly-does/assembly-member-press-releases</a:t>
            </a:r>
            <a:r>
              <a:rPr lang="en-GB" sz="3200" dirty="0">
                <a:solidFill>
                  <a:schemeClr val="accent4"/>
                </a:solidFill>
                <a:latin typeface="FS Me" panose="02000506040000020004" pitchFamily="2" charset="0"/>
                <a:cs typeface="FS Me Light"/>
              </a:rPr>
              <a:t> </a:t>
            </a:r>
          </a:p>
          <a:p>
            <a:pPr marL="571500" indent="-571500">
              <a:lnSpc>
                <a:spcPct val="90000"/>
              </a:lnSpc>
              <a:buFont typeface="Arial" panose="020B0604020202020204" pitchFamily="34" charset="0"/>
              <a:buChar char="•"/>
            </a:pPr>
            <a:endParaRPr lang="en-GB" sz="3200" dirty="0">
              <a:solidFill>
                <a:schemeClr val="accent4"/>
              </a:solidFill>
              <a:latin typeface="FS Me" panose="02000506040000020004" pitchFamily="2" charset="0"/>
              <a:cs typeface="FS Me Light"/>
            </a:endParaRPr>
          </a:p>
        </p:txBody>
      </p:sp>
    </p:spTree>
    <p:extLst>
      <p:ext uri="{BB962C8B-B14F-4D97-AF65-F5344CB8AC3E}">
        <p14:creationId xmlns:p14="http://schemas.microsoft.com/office/powerpoint/2010/main" val="228490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number&#10;&#10;Description automatically generated">
            <a:extLst>
              <a:ext uri="{FF2B5EF4-FFF2-40B4-BE49-F238E27FC236}">
                <a16:creationId xmlns:a16="http://schemas.microsoft.com/office/drawing/2014/main" id="{72325636-95B0-FE2C-4E8B-39269D037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137297"/>
            <a:ext cx="6231346" cy="5631996"/>
          </a:xfrm>
          <a:prstGeom prst="rect">
            <a:avLst/>
          </a:prstGeom>
        </p:spPr>
      </p:pic>
      <p:sp>
        <p:nvSpPr>
          <p:cNvPr id="2" name="Title 1">
            <a:extLst>
              <a:ext uri="{FF2B5EF4-FFF2-40B4-BE49-F238E27FC236}">
                <a16:creationId xmlns:a16="http://schemas.microsoft.com/office/drawing/2014/main" id="{2335E85B-AA48-51BE-F002-DEE97511459C}"/>
              </a:ext>
            </a:extLst>
          </p:cNvPr>
          <p:cNvSpPr>
            <a:spLocks noGrp="1"/>
          </p:cNvSpPr>
          <p:nvPr>
            <p:ph type="title"/>
          </p:nvPr>
        </p:nvSpPr>
        <p:spPr>
          <a:xfrm>
            <a:off x="309154" y="0"/>
            <a:ext cx="10058400" cy="1496291"/>
          </a:xfrm>
        </p:spPr>
        <p:txBody>
          <a:bodyPr/>
          <a:lstStyle/>
          <a:p>
            <a:r>
              <a:rPr lang="en-US" b="1" spc="-150" dirty="0">
                <a:latin typeface="Foco Age UK" panose="020B0504050202020203" pitchFamily="34" charset="0"/>
              </a:rPr>
              <a:t>London Assembly </a:t>
            </a:r>
            <a:br>
              <a:rPr lang="en-US" b="1" spc="-150" dirty="0">
                <a:latin typeface="Foco Age UK" panose="020B0504050202020203" pitchFamily="34" charset="0"/>
              </a:rPr>
            </a:br>
            <a:r>
              <a:rPr lang="en-US" b="1" spc="-150" dirty="0">
                <a:latin typeface="Foco Age UK" panose="020B0504050202020203" pitchFamily="34" charset="0"/>
              </a:rPr>
              <a:t>Committees</a:t>
            </a:r>
            <a:endParaRPr lang="en-GB" dirty="0"/>
          </a:p>
        </p:txBody>
      </p:sp>
      <p:sp>
        <p:nvSpPr>
          <p:cNvPr id="4" name="TextBox 3">
            <a:extLst>
              <a:ext uri="{FF2B5EF4-FFF2-40B4-BE49-F238E27FC236}">
                <a16:creationId xmlns:a16="http://schemas.microsoft.com/office/drawing/2014/main" id="{7553834D-C40A-9653-3DC6-4CCDBE15A659}"/>
              </a:ext>
            </a:extLst>
          </p:cNvPr>
          <p:cNvSpPr txBox="1"/>
          <p:nvPr/>
        </p:nvSpPr>
        <p:spPr>
          <a:xfrm>
            <a:off x="42453" y="5537200"/>
            <a:ext cx="12107093" cy="1844608"/>
          </a:xfrm>
          <a:prstGeom prst="rect">
            <a:avLst/>
          </a:prstGeom>
          <a:noFill/>
        </p:spPr>
        <p:txBody>
          <a:bodyPr wrap="square">
            <a:spAutoFit/>
          </a:bodyPr>
          <a:lstStyle/>
          <a:p>
            <a:pPr>
              <a:lnSpc>
                <a:spcPct val="90000"/>
              </a:lnSpc>
            </a:pPr>
            <a:r>
              <a:rPr lang="en-GB" sz="3200" dirty="0">
                <a:latin typeface="FS Me" panose="02000506040000020004" pitchFamily="2" charset="0"/>
                <a:cs typeface="FS Me Light"/>
                <a:hlinkClick r:id="rId4"/>
              </a:rPr>
              <a:t>https://www.london.gov.uk/who-we-are/what-london-assembly-does/london-assembly-work/london-assembly-committees</a:t>
            </a:r>
            <a:r>
              <a:rPr lang="en-GB" sz="3200" dirty="0">
                <a:latin typeface="FS Me" panose="02000506040000020004" pitchFamily="2" charset="0"/>
                <a:cs typeface="FS Me Light"/>
              </a:rPr>
              <a:t> </a:t>
            </a:r>
            <a:endParaRPr lang="en-GB" sz="3200" dirty="0">
              <a:solidFill>
                <a:srgbClr val="4B4F58"/>
              </a:solidFill>
              <a:latin typeface="FS Me"/>
            </a:endParaRPr>
          </a:p>
          <a:p>
            <a:endParaRPr lang="en-GB" sz="4000" dirty="0">
              <a:latin typeface="FS Me" panose="02000506040000020004" pitchFamily="2" charset="0"/>
              <a:cs typeface="FS Me Light"/>
            </a:endParaRPr>
          </a:p>
          <a:p>
            <a:pPr>
              <a:lnSpc>
                <a:spcPct val="90000"/>
              </a:lnSpc>
            </a:pPr>
            <a:endParaRPr lang="en-GB" dirty="0">
              <a:solidFill>
                <a:srgbClr val="FFFFFF"/>
              </a:solidFill>
              <a:latin typeface="FS Me Light"/>
              <a:cs typeface="FS Me Light"/>
            </a:endParaRPr>
          </a:p>
        </p:txBody>
      </p:sp>
    </p:spTree>
    <p:extLst>
      <p:ext uri="{BB962C8B-B14F-4D97-AF65-F5344CB8AC3E}">
        <p14:creationId xmlns:p14="http://schemas.microsoft.com/office/powerpoint/2010/main" val="2850769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800" y="960861"/>
            <a:ext cx="10058400" cy="890381"/>
          </a:xfrm>
        </p:spPr>
        <p:txBody>
          <a:bodyPr>
            <a:normAutofit fontScale="90000"/>
          </a:bodyPr>
          <a:lstStyle/>
          <a:p>
            <a:r>
              <a:rPr lang="en-US" b="1" dirty="0">
                <a:latin typeface="Foco Age UK" panose="020B0504050202020203" pitchFamily="34" charset="0"/>
              </a:rPr>
              <a:t>Using the online calendars to find out about future and past committee meetings, Mayor’s Question Times</a:t>
            </a:r>
            <a:endParaRPr lang="en-GB" b="1" dirty="0">
              <a:latin typeface="Foco Age UK" panose="020B0504050202020203" pitchFamily="34" charset="0"/>
            </a:endParaRPr>
          </a:p>
        </p:txBody>
      </p:sp>
      <p:pic>
        <p:nvPicPr>
          <p:cNvPr id="4" name="Picture 3" descr="A screenshot of a calendar&#10;&#10;Description automatically generated">
            <a:extLst>
              <a:ext uri="{FF2B5EF4-FFF2-40B4-BE49-F238E27FC236}">
                <a16:creationId xmlns:a16="http://schemas.microsoft.com/office/drawing/2014/main" id="{71673A8F-2B6A-F012-E88B-8591CED86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999" y="1959820"/>
            <a:ext cx="5407025" cy="4218730"/>
          </a:xfrm>
          <a:prstGeom prst="rect">
            <a:avLst/>
          </a:prstGeom>
        </p:spPr>
      </p:pic>
      <p:sp>
        <p:nvSpPr>
          <p:cNvPr id="8" name="TextBox 7">
            <a:extLst>
              <a:ext uri="{FF2B5EF4-FFF2-40B4-BE49-F238E27FC236}">
                <a16:creationId xmlns:a16="http://schemas.microsoft.com/office/drawing/2014/main" id="{2A018B3A-E01E-0E21-0EED-95ACD0FF6A60}"/>
              </a:ext>
            </a:extLst>
          </p:cNvPr>
          <p:cNvSpPr txBox="1"/>
          <p:nvPr/>
        </p:nvSpPr>
        <p:spPr>
          <a:xfrm>
            <a:off x="180976" y="2586335"/>
            <a:ext cx="6096000" cy="1384995"/>
          </a:xfrm>
          <a:prstGeom prst="rect">
            <a:avLst/>
          </a:prstGeom>
          <a:noFill/>
        </p:spPr>
        <p:txBody>
          <a:bodyPr wrap="square">
            <a:spAutoFit/>
          </a:bodyPr>
          <a:lstStyle/>
          <a:p>
            <a:r>
              <a:rPr lang="en-GB" sz="2800" dirty="0">
                <a:latin typeface="FS Me" panose="02000506040000020004" pitchFamily="2" charset="0"/>
                <a:hlinkClick r:id="rId4"/>
              </a:rPr>
              <a:t>https://www.london.gov.uk/about-us/londonassembly/meetings/mgCalendarMonthView.aspx</a:t>
            </a:r>
            <a:r>
              <a:rPr lang="en-GB" sz="2800" dirty="0">
                <a:latin typeface="FS Me" panose="02000506040000020004" pitchFamily="2" charset="0"/>
              </a:rPr>
              <a:t>? </a:t>
            </a:r>
          </a:p>
        </p:txBody>
      </p:sp>
      <p:sp>
        <p:nvSpPr>
          <p:cNvPr id="9" name="TextBox 8">
            <a:extLst>
              <a:ext uri="{FF2B5EF4-FFF2-40B4-BE49-F238E27FC236}">
                <a16:creationId xmlns:a16="http://schemas.microsoft.com/office/drawing/2014/main" id="{BD49F8CF-624F-8179-709C-A5F758F3521C}"/>
              </a:ext>
            </a:extLst>
          </p:cNvPr>
          <p:cNvSpPr txBox="1"/>
          <p:nvPr/>
        </p:nvSpPr>
        <p:spPr>
          <a:xfrm>
            <a:off x="180976" y="4351635"/>
            <a:ext cx="6096000" cy="954107"/>
          </a:xfrm>
          <a:prstGeom prst="rect">
            <a:avLst/>
          </a:prstGeom>
          <a:noFill/>
        </p:spPr>
        <p:txBody>
          <a:bodyPr wrap="square">
            <a:spAutoFit/>
          </a:bodyPr>
          <a:lstStyle/>
          <a:p>
            <a:r>
              <a:rPr lang="en-US" sz="2800" dirty="0">
                <a:latin typeface="FS Me" panose="02000506040000020004" pitchFamily="2" charset="0"/>
              </a:rPr>
              <a:t>M</a:t>
            </a:r>
            <a:r>
              <a:rPr lang="en-GB" sz="2800" dirty="0">
                <a:latin typeface="FS Me" panose="02000506040000020004" pitchFamily="2" charset="0"/>
              </a:rPr>
              <a:t>eetings are livestreamed and you can watch past meetings</a:t>
            </a:r>
          </a:p>
        </p:txBody>
      </p:sp>
    </p:spTree>
    <p:extLst>
      <p:ext uri="{BB962C8B-B14F-4D97-AF65-F5344CB8AC3E}">
        <p14:creationId xmlns:p14="http://schemas.microsoft.com/office/powerpoint/2010/main" val="4149311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89262" y="401828"/>
            <a:ext cx="10199189" cy="919488"/>
          </a:xfrm>
        </p:spPr>
        <p:txBody>
          <a:bodyPr>
            <a:normAutofit/>
          </a:bodyPr>
          <a:lstStyle/>
          <a:p>
            <a:r>
              <a:rPr lang="en-US" sz="4000" b="1" spc="-150" dirty="0">
                <a:latin typeface="Foco Age UK" panose="020B0504050202020203" pitchFamily="34" charset="0"/>
              </a:rPr>
              <a:t>Asking questions to the Mayor</a:t>
            </a:r>
            <a:endParaRPr lang="en-GB" sz="4000" b="1" dirty="0">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344385" y="1672771"/>
            <a:ext cx="10984675" cy="4546600"/>
          </a:xfrm>
        </p:spPr>
        <p:txBody>
          <a:bodyPr>
            <a:normAutofit lnSpcReduction="10000"/>
          </a:bodyPr>
          <a:lstStyle/>
          <a:p>
            <a:pPr marL="201168" lvl="1" indent="0">
              <a:lnSpc>
                <a:spcPct val="107000"/>
              </a:lnSpc>
              <a:spcAft>
                <a:spcPts val="1800"/>
              </a:spcAft>
              <a:buClr>
                <a:schemeClr val="tx1"/>
              </a:buClr>
              <a:buNone/>
            </a:pPr>
            <a:r>
              <a:rPr lang="en-US" sz="3000" b="1" dirty="0">
                <a:solidFill>
                  <a:srgbClr val="012A3A"/>
                </a:solidFill>
                <a:latin typeface="FS Me" panose="02000506040000020004" pitchFamily="2" charset="0"/>
                <a:cs typeface="Times New Roman" panose="02020603050405020304" pitchFamily="18" charset="0"/>
              </a:rPr>
              <a:t>Suggest a question</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Only Assembly Members can put questions to the Mayor at Mayor's Question Time, but you can suggest a question to be asked by emailing </a:t>
            </a:r>
            <a:r>
              <a:rPr lang="en-GB" sz="3000" dirty="0">
                <a:solidFill>
                  <a:srgbClr val="012A3A"/>
                </a:solidFill>
                <a:latin typeface="FS Me" panose="02000506040000020004" pitchFamily="2" charset="0"/>
                <a:cs typeface="Times New Roman" panose="02020603050405020304" pitchFamily="18" charset="0"/>
                <a:hlinkClick r:id="rId3"/>
              </a:rPr>
              <a:t>suggestaquestion@london.gov.uk</a:t>
            </a:r>
            <a:r>
              <a:rPr lang="en-GB" sz="3000" dirty="0">
                <a:solidFill>
                  <a:srgbClr val="012A3A"/>
                </a:solidFill>
                <a:latin typeface="FS Me" panose="02000506040000020004" pitchFamily="2" charset="0"/>
                <a:cs typeface="Times New Roman" panose="02020603050405020304" pitchFamily="18" charset="0"/>
              </a:rPr>
              <a:t>. </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Please state whether you would like your question to be forwarded to a particular Assembly Member or to a political group (Conservative, Labour, Liberal Democrat, Green). </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You could also email an Assembly Member directly</a:t>
            </a:r>
          </a:p>
        </p:txBody>
      </p:sp>
    </p:spTree>
    <p:extLst>
      <p:ext uri="{BB962C8B-B14F-4D97-AF65-F5344CB8AC3E}">
        <p14:creationId xmlns:p14="http://schemas.microsoft.com/office/powerpoint/2010/main" val="14829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793667" y="689134"/>
            <a:ext cx="10058400" cy="890381"/>
          </a:xfrm>
        </p:spPr>
        <p:txBody>
          <a:bodyPr>
            <a:normAutofit fontScale="90000"/>
          </a:bodyPr>
          <a:lstStyle/>
          <a:p>
            <a:r>
              <a:rPr lang="en-US" b="1" dirty="0">
                <a:latin typeface="Foco Age UK" panose="020B0504050202020203" pitchFamily="34" charset="0"/>
              </a:rPr>
              <a:t>Find an answer to a previously asked question</a:t>
            </a:r>
            <a:endParaRPr lang="en-GB" b="1" dirty="0">
              <a:latin typeface="Foco Age UK" panose="020B0504050202020203" pitchFamily="34" charset="0"/>
            </a:endParaRPr>
          </a:p>
        </p:txBody>
      </p:sp>
      <p:sp>
        <p:nvSpPr>
          <p:cNvPr id="8" name="TextBox 7">
            <a:extLst>
              <a:ext uri="{FF2B5EF4-FFF2-40B4-BE49-F238E27FC236}">
                <a16:creationId xmlns:a16="http://schemas.microsoft.com/office/drawing/2014/main" id="{2A018B3A-E01E-0E21-0EED-95ACD0FF6A60}"/>
              </a:ext>
            </a:extLst>
          </p:cNvPr>
          <p:cNvSpPr txBox="1"/>
          <p:nvPr/>
        </p:nvSpPr>
        <p:spPr>
          <a:xfrm>
            <a:off x="180976" y="1746038"/>
            <a:ext cx="4972915" cy="1815882"/>
          </a:xfrm>
          <a:prstGeom prst="rect">
            <a:avLst/>
          </a:prstGeom>
          <a:noFill/>
        </p:spPr>
        <p:txBody>
          <a:bodyPr wrap="square">
            <a:spAutoFit/>
          </a:bodyPr>
          <a:lstStyle/>
          <a:p>
            <a:r>
              <a:rPr lang="en-GB" sz="2800" dirty="0">
                <a:latin typeface="FS Me" panose="02000506040000020004" pitchFamily="2" charset="0"/>
                <a:hlinkClick r:id="rId3"/>
              </a:rPr>
              <a:t>https://www.london.gov.uk/who-we-are/what-london-assembly-does/questions-mayor/find-an-answer</a:t>
            </a:r>
            <a:r>
              <a:rPr lang="en-GB" sz="2800" dirty="0">
                <a:latin typeface="FS Me" panose="02000506040000020004" pitchFamily="2" charset="0"/>
              </a:rPr>
              <a:t>? </a:t>
            </a:r>
          </a:p>
        </p:txBody>
      </p:sp>
      <p:sp>
        <p:nvSpPr>
          <p:cNvPr id="9" name="TextBox 8">
            <a:extLst>
              <a:ext uri="{FF2B5EF4-FFF2-40B4-BE49-F238E27FC236}">
                <a16:creationId xmlns:a16="http://schemas.microsoft.com/office/drawing/2014/main" id="{BD49F8CF-624F-8179-709C-A5F758F3521C}"/>
              </a:ext>
            </a:extLst>
          </p:cNvPr>
          <p:cNvSpPr txBox="1"/>
          <p:nvPr/>
        </p:nvSpPr>
        <p:spPr>
          <a:xfrm>
            <a:off x="180976" y="4351635"/>
            <a:ext cx="4972915" cy="1384995"/>
          </a:xfrm>
          <a:prstGeom prst="rect">
            <a:avLst/>
          </a:prstGeom>
          <a:noFill/>
        </p:spPr>
        <p:txBody>
          <a:bodyPr wrap="square">
            <a:spAutoFit/>
          </a:bodyPr>
          <a:lstStyle/>
          <a:p>
            <a:r>
              <a:rPr lang="en-US" sz="2800" dirty="0">
                <a:latin typeface="FS Me" panose="02000506040000020004" pitchFamily="2" charset="0"/>
              </a:rPr>
              <a:t>You can search thousands of questions asked over the past 10 years</a:t>
            </a:r>
            <a:endParaRPr lang="en-GB" sz="2800" dirty="0">
              <a:latin typeface="FS Me" panose="02000506040000020004" pitchFamily="2" charset="0"/>
            </a:endParaRPr>
          </a:p>
        </p:txBody>
      </p:sp>
      <p:pic>
        <p:nvPicPr>
          <p:cNvPr id="5" name="Picture 4" descr="A picture containing text, screenshot, font, number&#10;&#10;Description automatically generated">
            <a:extLst>
              <a:ext uri="{FF2B5EF4-FFF2-40B4-BE49-F238E27FC236}">
                <a16:creationId xmlns:a16="http://schemas.microsoft.com/office/drawing/2014/main" id="{52D863BE-29A9-3075-E9F1-4A41DFFE4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891" y="1723866"/>
            <a:ext cx="7150100" cy="4445000"/>
          </a:xfrm>
          <a:prstGeom prst="rect">
            <a:avLst/>
          </a:prstGeom>
        </p:spPr>
      </p:pic>
    </p:spTree>
    <p:extLst>
      <p:ext uri="{BB962C8B-B14F-4D97-AF65-F5344CB8AC3E}">
        <p14:creationId xmlns:p14="http://schemas.microsoft.com/office/powerpoint/2010/main" val="2700635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289255" y="344749"/>
            <a:ext cx="10058400" cy="890381"/>
          </a:xfrm>
        </p:spPr>
        <p:txBody>
          <a:bodyPr>
            <a:noAutofit/>
          </a:bodyPr>
          <a:lstStyle/>
          <a:p>
            <a:r>
              <a:rPr lang="en-US" sz="4000" b="1" dirty="0">
                <a:latin typeface="Foco Age UK" panose="020B0504050202020203" pitchFamily="34" charset="0"/>
              </a:rPr>
              <a:t>You can ask an Assembly Member to submit a petition on your behalf</a:t>
            </a:r>
            <a:endParaRPr lang="en-GB" sz="4000" b="1" dirty="0">
              <a:latin typeface="Foco Age UK" panose="020B0504050202020203" pitchFamily="34" charset="0"/>
            </a:endParaRPr>
          </a:p>
        </p:txBody>
      </p:sp>
      <p:sp>
        <p:nvSpPr>
          <p:cNvPr id="8" name="TextBox 7">
            <a:extLst>
              <a:ext uri="{FF2B5EF4-FFF2-40B4-BE49-F238E27FC236}">
                <a16:creationId xmlns:a16="http://schemas.microsoft.com/office/drawing/2014/main" id="{2A018B3A-E01E-0E21-0EED-95ACD0FF6A60}"/>
              </a:ext>
            </a:extLst>
          </p:cNvPr>
          <p:cNvSpPr txBox="1"/>
          <p:nvPr/>
        </p:nvSpPr>
        <p:spPr>
          <a:xfrm>
            <a:off x="180976" y="1746038"/>
            <a:ext cx="4972915" cy="2246769"/>
          </a:xfrm>
          <a:prstGeom prst="rect">
            <a:avLst/>
          </a:prstGeom>
          <a:noFill/>
        </p:spPr>
        <p:txBody>
          <a:bodyPr wrap="square">
            <a:spAutoFit/>
          </a:bodyPr>
          <a:lstStyle/>
          <a:p>
            <a:r>
              <a:rPr lang="en-US" sz="2800" dirty="0">
                <a:latin typeface="FS Me" panose="02000506040000020004" pitchFamily="2" charset="0"/>
              </a:rPr>
              <a:t>I</a:t>
            </a:r>
            <a:r>
              <a:rPr lang="en-GB" sz="2800" dirty="0">
                <a:latin typeface="FS Me" panose="02000506040000020004" pitchFamily="2" charset="0"/>
              </a:rPr>
              <a:t>nformation about petitions can be found at: </a:t>
            </a:r>
            <a:r>
              <a:rPr lang="en-GB" sz="2800" dirty="0">
                <a:latin typeface="FS Me" panose="02000506040000020004" pitchFamily="2" charset="0"/>
                <a:hlinkClick r:id="rId3"/>
              </a:rPr>
              <a:t>https://www.london.gov.uk/who-we-are/what-london-assembly-does/petitions</a:t>
            </a:r>
            <a:r>
              <a:rPr lang="en-GB" sz="2800" dirty="0">
                <a:latin typeface="FS Me" panose="02000506040000020004" pitchFamily="2" charset="0"/>
              </a:rPr>
              <a:t> </a:t>
            </a:r>
          </a:p>
        </p:txBody>
      </p:sp>
      <p:pic>
        <p:nvPicPr>
          <p:cNvPr id="4" name="Picture 3" descr="A screenshot of a web page&#10;&#10;Description automatically generated with low confidence">
            <a:extLst>
              <a:ext uri="{FF2B5EF4-FFF2-40B4-BE49-F238E27FC236}">
                <a16:creationId xmlns:a16="http://schemas.microsoft.com/office/drawing/2014/main" id="{ED26B1E2-F71F-07B0-15B4-28BFD4208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848" y="789939"/>
            <a:ext cx="3272819" cy="5626307"/>
          </a:xfrm>
          <a:prstGeom prst="rect">
            <a:avLst/>
          </a:prstGeom>
        </p:spPr>
      </p:pic>
    </p:spTree>
    <p:extLst>
      <p:ext uri="{BB962C8B-B14F-4D97-AF65-F5344CB8AC3E}">
        <p14:creationId xmlns:p14="http://schemas.microsoft.com/office/powerpoint/2010/main" val="3309586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89262" y="401828"/>
            <a:ext cx="10199189" cy="919488"/>
          </a:xfrm>
        </p:spPr>
        <p:txBody>
          <a:bodyPr>
            <a:normAutofit/>
          </a:bodyPr>
          <a:lstStyle/>
          <a:p>
            <a:endParaRPr lang="en-GB" sz="4000" b="1" dirty="0">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344385" y="1672771"/>
            <a:ext cx="10984675" cy="4546600"/>
          </a:xfrm>
        </p:spPr>
        <p:txBody>
          <a:bodyPr>
            <a:normAutofit/>
          </a:bodyPr>
          <a:lstStyle/>
          <a:p>
            <a:pPr marL="201168" lvl="1" indent="0">
              <a:lnSpc>
                <a:spcPct val="107000"/>
              </a:lnSpc>
              <a:spcAft>
                <a:spcPts val="1800"/>
              </a:spcAft>
              <a:buClr>
                <a:schemeClr val="tx1"/>
              </a:buClr>
              <a:buNone/>
            </a:pPr>
            <a:r>
              <a:rPr lang="en-US" sz="16600" dirty="0">
                <a:solidFill>
                  <a:srgbClr val="012A3A"/>
                </a:solidFill>
                <a:latin typeface="FS Me" panose="02000506040000020004" pitchFamily="2" charset="0"/>
                <a:cs typeface="Times New Roman" panose="02020603050405020304" pitchFamily="18" charset="0"/>
              </a:rPr>
              <a:t>Questions</a:t>
            </a:r>
            <a:endParaRPr lang="en-GB" sz="16600" dirty="0">
              <a:solidFill>
                <a:srgbClr val="012A3A"/>
              </a:solidFill>
              <a:latin typeface="FS Me" panose="02000506040000020004" pitchFamily="2" charset="0"/>
              <a:cs typeface="Times New Roman" panose="02020603050405020304" pitchFamily="18" charset="0"/>
            </a:endParaRPr>
          </a:p>
        </p:txBody>
      </p:sp>
    </p:spTree>
    <p:extLst>
      <p:ext uri="{BB962C8B-B14F-4D97-AF65-F5344CB8AC3E}">
        <p14:creationId xmlns:p14="http://schemas.microsoft.com/office/powerpoint/2010/main" val="368378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9FE4-C9CB-B66D-9667-6170A35D0B4E}"/>
              </a:ext>
            </a:extLst>
          </p:cNvPr>
          <p:cNvSpPr>
            <a:spLocks noGrp="1"/>
          </p:cNvSpPr>
          <p:nvPr>
            <p:ph type="title"/>
          </p:nvPr>
        </p:nvSpPr>
        <p:spPr>
          <a:xfrm>
            <a:off x="677814" y="631547"/>
            <a:ext cx="10058400" cy="1450757"/>
          </a:xfrm>
        </p:spPr>
        <p:txBody>
          <a:bodyPr vert="horz" lIns="91440" tIns="45720" rIns="91440" bIns="45720" rtlCol="0" anchor="b">
            <a:normAutofit fontScale="90000"/>
          </a:bodyPr>
          <a:lstStyle/>
          <a:p>
            <a:r>
              <a:rPr lang="en-GB" sz="5300" b="1" u="sng" dirty="0">
                <a:solidFill>
                  <a:srgbClr val="0070C0"/>
                </a:solidFill>
                <a:latin typeface="Foco Age UK" panose="020B0504050202020203" pitchFamily="34" charset="0"/>
              </a:rPr>
              <a:t>Session 1</a:t>
            </a:r>
            <a:r>
              <a:rPr lang="en-GB" sz="5300" b="1" dirty="0">
                <a:solidFill>
                  <a:srgbClr val="0070C0"/>
                </a:solidFill>
                <a:latin typeface="Foco Age UK" panose="020B0504050202020203" pitchFamily="34" charset="0"/>
              </a:rPr>
              <a:t>: Using your local council website to support campaigning</a:t>
            </a:r>
            <a:br>
              <a:rPr lang="en-GB" sz="3600" b="1" dirty="0">
                <a:latin typeface="FS Me" panose="02000506040000020004" pitchFamily="2" charset="0"/>
              </a:rPr>
            </a:br>
            <a:endParaRPr lang="en-US" sz="3600" b="1" dirty="0">
              <a:latin typeface="Foco Age UK" panose="020B0504050202020203" pitchFamily="34" charset="0"/>
            </a:endParaRPr>
          </a:p>
        </p:txBody>
      </p:sp>
      <p:sp>
        <p:nvSpPr>
          <p:cNvPr id="5" name="TextBox 4">
            <a:extLst>
              <a:ext uri="{FF2B5EF4-FFF2-40B4-BE49-F238E27FC236}">
                <a16:creationId xmlns:a16="http://schemas.microsoft.com/office/drawing/2014/main" id="{BC31EDD8-ABBD-3F40-D25F-8542C2D2C543}"/>
              </a:ext>
            </a:extLst>
          </p:cNvPr>
          <p:cNvSpPr txBox="1"/>
          <p:nvPr/>
        </p:nvSpPr>
        <p:spPr>
          <a:xfrm>
            <a:off x="396504" y="1979136"/>
            <a:ext cx="7987475" cy="4524315"/>
          </a:xfrm>
          <a:prstGeom prst="rect">
            <a:avLst/>
          </a:prstGeom>
          <a:noFill/>
        </p:spPr>
        <p:txBody>
          <a:bodyPr wrap="square">
            <a:spAutoFit/>
          </a:bodyPr>
          <a:lstStyle/>
          <a:p>
            <a:r>
              <a:rPr lang="en-GB" sz="3200" dirty="0">
                <a:latin typeface="FS Me" panose="02000506040000020004" pitchFamily="2" charset="0"/>
              </a:rPr>
              <a:t>In this session we are going to explore:</a:t>
            </a:r>
            <a:br>
              <a:rPr lang="en-GB" sz="3200" dirty="0">
                <a:latin typeface="FS Me" panose="02000506040000020004" pitchFamily="2" charset="0"/>
              </a:rPr>
            </a:br>
            <a:r>
              <a:rPr lang="en-GB" sz="3200" dirty="0">
                <a:latin typeface="FS Me" panose="02000506040000020004" pitchFamily="2" charset="0"/>
              </a:rPr>
              <a:t>- Knowing who your councillors are and how to contact them using your council website.</a:t>
            </a:r>
            <a:br>
              <a:rPr lang="en-GB" sz="3200" dirty="0">
                <a:latin typeface="FS Me" panose="02000506040000020004" pitchFamily="2" charset="0"/>
              </a:rPr>
            </a:br>
            <a:r>
              <a:rPr lang="en-GB" sz="3200" dirty="0">
                <a:latin typeface="FS Me" panose="02000506040000020004" pitchFamily="2" charset="0"/>
              </a:rPr>
              <a:t>- How you can use your local council website to find out information for your campaign. - - Using your council website to take amplify your campaign.</a:t>
            </a:r>
            <a:endParaRPr lang="en-GB" sz="3200" dirty="0"/>
          </a:p>
          <a:p>
            <a:endParaRPr lang="en-GB" sz="3200" dirty="0"/>
          </a:p>
        </p:txBody>
      </p:sp>
      <p:pic>
        <p:nvPicPr>
          <p:cNvPr id="4" name="Picture 3" descr="A picture containing outdoor, building, tree, government building&#10;&#10;Description automatically generated">
            <a:extLst>
              <a:ext uri="{FF2B5EF4-FFF2-40B4-BE49-F238E27FC236}">
                <a16:creationId xmlns:a16="http://schemas.microsoft.com/office/drawing/2014/main" id="{3406D900-957E-FE6A-1898-2D8DB4505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979" y="2082304"/>
            <a:ext cx="3623343" cy="2707465"/>
          </a:xfrm>
          <a:prstGeom prst="rect">
            <a:avLst/>
          </a:prstGeom>
        </p:spPr>
      </p:pic>
    </p:spTree>
    <p:extLst>
      <p:ext uri="{BB962C8B-B14F-4D97-AF65-F5344CB8AC3E}">
        <p14:creationId xmlns:p14="http://schemas.microsoft.com/office/powerpoint/2010/main" val="352037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C</a:t>
            </a:r>
            <a:r>
              <a:rPr lang="en-GB" sz="4000" b="1" spc="-150" dirty="0">
                <a:latin typeface="Foco Age UK" panose="020B0504050202020203" pitchFamily="34" charset="0"/>
              </a:rPr>
              <a:t>ouncillors: Finding out who your councillors</a:t>
            </a:r>
            <a:br>
              <a:rPr lang="en-GB" sz="4000" b="1" spc="-150" dirty="0">
                <a:latin typeface="Foco Age UK" panose="020B0504050202020203" pitchFamily="34" charset="0"/>
              </a:rPr>
            </a:br>
            <a:r>
              <a:rPr lang="en-GB" sz="4000" b="1" spc="-150" dirty="0">
                <a:latin typeface="Foco Age UK" panose="020B0504050202020203" pitchFamily="34" charset="0"/>
              </a:rPr>
              <a:t> are and how to contact them using</a:t>
            </a:r>
            <a:endParaRPr lang="en-GB" sz="4000" b="1" dirty="0">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6354501" cy="4546600"/>
          </a:xfrm>
        </p:spPr>
        <p:txBody>
          <a:bodyPr>
            <a:normAutofit/>
          </a:bodyPr>
          <a:lstStyle/>
          <a:p>
            <a:pPr lvl="1">
              <a:lnSpc>
                <a:spcPct val="107000"/>
              </a:lnSpc>
              <a:spcAft>
                <a:spcPts val="1800"/>
              </a:spcAft>
              <a:buClr>
                <a:schemeClr val="tx1"/>
              </a:buClr>
              <a:buFont typeface="Arial" panose="020B0604020202020204" pitchFamily="34" charset="0"/>
              <a:buChar char="•"/>
            </a:pPr>
            <a:r>
              <a:rPr lang="en-US" sz="3000" dirty="0">
                <a:solidFill>
                  <a:srgbClr val="012A3A"/>
                </a:solidFill>
                <a:latin typeface="FS Me" panose="02000506040000020004" pitchFamily="2" charset="0"/>
                <a:cs typeface="Times New Roman" panose="02020603050405020304" pitchFamily="18" charset="0"/>
              </a:rPr>
              <a:t>O</a:t>
            </a:r>
            <a:r>
              <a:rPr lang="en-GB" sz="3000" dirty="0">
                <a:solidFill>
                  <a:srgbClr val="012A3A"/>
                </a:solidFill>
                <a:latin typeface="FS Me" panose="02000506040000020004" pitchFamily="2" charset="0"/>
                <a:cs typeface="Times New Roman" panose="02020603050405020304" pitchFamily="18" charset="0"/>
              </a:rPr>
              <a:t>n the homepage of your local council website you can:</a:t>
            </a:r>
            <a:br>
              <a:rPr lang="en-GB" sz="3000" dirty="0">
                <a:solidFill>
                  <a:srgbClr val="012A3A"/>
                </a:solidFill>
                <a:latin typeface="FS Me" panose="02000506040000020004" pitchFamily="2" charset="0"/>
                <a:cs typeface="Times New Roman" panose="02020603050405020304" pitchFamily="18" charset="0"/>
              </a:rPr>
            </a:br>
            <a:r>
              <a:rPr lang="en-GB" sz="3000" dirty="0">
                <a:solidFill>
                  <a:srgbClr val="012A3A"/>
                </a:solidFill>
                <a:latin typeface="FS Me" panose="02000506040000020004" pitchFamily="2" charset="0"/>
                <a:cs typeface="Times New Roman" panose="02020603050405020304" pitchFamily="18" charset="0"/>
              </a:rPr>
              <a:t>- Search ‘councillors’ in the search.</a:t>
            </a:r>
            <a:br>
              <a:rPr lang="en-GB" sz="3000" dirty="0">
                <a:solidFill>
                  <a:srgbClr val="012A3A"/>
                </a:solidFill>
                <a:latin typeface="FS Me" panose="02000506040000020004" pitchFamily="2" charset="0"/>
                <a:cs typeface="Times New Roman" panose="02020603050405020304" pitchFamily="18" charset="0"/>
              </a:rPr>
            </a:br>
            <a:r>
              <a:rPr lang="en-GB" sz="3000" dirty="0">
                <a:solidFill>
                  <a:srgbClr val="012A3A"/>
                </a:solidFill>
                <a:latin typeface="FS Me" panose="02000506040000020004" pitchFamily="2" charset="0"/>
                <a:cs typeface="Times New Roman" panose="02020603050405020304" pitchFamily="18" charset="0"/>
              </a:rPr>
              <a:t>- Or, navigate the website. First look for a section often called ‘Democracy’ or ‘Decision making’. </a:t>
            </a:r>
          </a:p>
        </p:txBody>
      </p:sp>
      <p:pic>
        <p:nvPicPr>
          <p:cNvPr id="5" name="Picture 4" descr="A group of people in suits&#10;&#10;Description automatically generated with low confidence">
            <a:hlinkClick r:id="rId3"/>
            <a:extLst>
              <a:ext uri="{FF2B5EF4-FFF2-40B4-BE49-F238E27FC236}">
                <a16:creationId xmlns:a16="http://schemas.microsoft.com/office/drawing/2014/main" id="{8D09C77D-7029-E82C-B8A5-C7F67231F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840" y="1587500"/>
            <a:ext cx="4121150" cy="4762500"/>
          </a:xfrm>
          <a:prstGeom prst="rect">
            <a:avLst/>
          </a:prstGeom>
        </p:spPr>
      </p:pic>
    </p:spTree>
    <p:extLst>
      <p:ext uri="{BB962C8B-B14F-4D97-AF65-F5344CB8AC3E}">
        <p14:creationId xmlns:p14="http://schemas.microsoft.com/office/powerpoint/2010/main" val="39091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730-CE11-462A-9E12-9D9FAFD21CAA}"/>
              </a:ext>
            </a:extLst>
          </p:cNvPr>
          <p:cNvSpPr>
            <a:spLocks noGrp="1"/>
          </p:cNvSpPr>
          <p:nvPr>
            <p:ph type="title"/>
          </p:nvPr>
        </p:nvSpPr>
        <p:spPr>
          <a:xfrm>
            <a:off x="418010" y="-143691"/>
            <a:ext cx="10199189" cy="1750015"/>
          </a:xfrm>
        </p:spPr>
        <p:txBody>
          <a:bodyPr>
            <a:normAutofit/>
          </a:bodyPr>
          <a:lstStyle/>
          <a:p>
            <a:r>
              <a:rPr lang="en-US" sz="4000" b="1" spc="-150" dirty="0">
                <a:latin typeface="Foco Age UK" panose="020B0504050202020203" pitchFamily="34" charset="0"/>
              </a:rPr>
              <a:t>C</a:t>
            </a:r>
            <a:r>
              <a:rPr lang="en-GB" sz="4000" b="1" spc="-150" dirty="0">
                <a:latin typeface="Foco Age UK" panose="020B0504050202020203" pitchFamily="34" charset="0"/>
              </a:rPr>
              <a:t>ouncillors: About your councillor</a:t>
            </a:r>
            <a:endParaRPr lang="en-GB" sz="4000" b="1" dirty="0">
              <a:latin typeface="Foco Age UK" panose="020B0504050202020203" pitchFamily="34" charset="0"/>
            </a:endParaRPr>
          </a:p>
        </p:txBody>
      </p:sp>
      <p:sp>
        <p:nvSpPr>
          <p:cNvPr id="3" name="Content Placeholder 2">
            <a:extLst>
              <a:ext uri="{FF2B5EF4-FFF2-40B4-BE49-F238E27FC236}">
                <a16:creationId xmlns:a16="http://schemas.microsoft.com/office/drawing/2014/main" id="{6E56CD90-CC9E-6EBF-4EFD-8816E18420A4}"/>
              </a:ext>
            </a:extLst>
          </p:cNvPr>
          <p:cNvSpPr>
            <a:spLocks noGrp="1"/>
          </p:cNvSpPr>
          <p:nvPr>
            <p:ph idx="1"/>
          </p:nvPr>
        </p:nvSpPr>
        <p:spPr>
          <a:xfrm>
            <a:off x="0" y="1803400"/>
            <a:ext cx="6354501" cy="4546600"/>
          </a:xfrm>
        </p:spPr>
        <p:txBody>
          <a:bodyPr>
            <a:normAutofit fontScale="92500" lnSpcReduction="10000"/>
          </a:bodyPr>
          <a:lstStyle/>
          <a:p>
            <a:pPr lvl="1">
              <a:lnSpc>
                <a:spcPct val="107000"/>
              </a:lnSpc>
              <a:spcAft>
                <a:spcPts val="1800"/>
              </a:spcAft>
              <a:buClr>
                <a:schemeClr val="tx1"/>
              </a:buClr>
              <a:buFont typeface="Arial" panose="020B0604020202020204" pitchFamily="34" charset="0"/>
              <a:buChar char="•"/>
            </a:pPr>
            <a:r>
              <a:rPr lang="en-US" sz="3000" dirty="0">
                <a:solidFill>
                  <a:srgbClr val="012A3A"/>
                </a:solidFill>
                <a:latin typeface="FS Me" panose="02000506040000020004" pitchFamily="2" charset="0"/>
                <a:cs typeface="Times New Roman" panose="02020603050405020304" pitchFamily="18" charset="0"/>
              </a:rPr>
              <a:t>After you have</a:t>
            </a:r>
            <a:r>
              <a:rPr lang="en-GB" sz="3000" dirty="0">
                <a:solidFill>
                  <a:srgbClr val="012A3A"/>
                </a:solidFill>
                <a:latin typeface="FS Me" panose="02000506040000020004" pitchFamily="2" charset="0"/>
                <a:cs typeface="Times New Roman" panose="02020603050405020304" pitchFamily="18" charset="0"/>
              </a:rPr>
              <a:t> found the councillor you were looking for you can often click a link to find out more information about them such as which committees they are on.</a:t>
            </a:r>
          </a:p>
          <a:p>
            <a:pPr lvl="1">
              <a:lnSpc>
                <a:spcPct val="107000"/>
              </a:lnSpc>
              <a:spcAft>
                <a:spcPts val="1800"/>
              </a:spcAft>
              <a:buClr>
                <a:schemeClr val="tx1"/>
              </a:buClr>
              <a:buFont typeface="Arial" panose="020B0604020202020204" pitchFamily="34" charset="0"/>
              <a:buChar char="•"/>
            </a:pPr>
            <a:r>
              <a:rPr lang="en-GB" sz="3000" dirty="0">
                <a:solidFill>
                  <a:srgbClr val="012A3A"/>
                </a:solidFill>
                <a:latin typeface="FS Me" panose="02000506040000020004" pitchFamily="2" charset="0"/>
                <a:cs typeface="Times New Roman" panose="02020603050405020304" pitchFamily="18" charset="0"/>
              </a:rPr>
              <a:t>It is not only your local councillor that you may be interested in. It may be a councillor with a specific responsibility like a Cabinet Member or committee Chair.</a:t>
            </a:r>
          </a:p>
        </p:txBody>
      </p:sp>
      <p:pic>
        <p:nvPicPr>
          <p:cNvPr id="6" name="Picture 5" descr="A person in a suit and tie&#10;&#10;Description automatically generated with medium confidence">
            <a:hlinkClick r:id="rId3"/>
            <a:extLst>
              <a:ext uri="{FF2B5EF4-FFF2-40B4-BE49-F238E27FC236}">
                <a16:creationId xmlns:a16="http://schemas.microsoft.com/office/drawing/2014/main" id="{D040B98F-29D7-96D9-3ED1-2E372B000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4364" y="1803399"/>
            <a:ext cx="4905611" cy="4256437"/>
          </a:xfrm>
          <a:prstGeom prst="rect">
            <a:avLst/>
          </a:prstGeom>
        </p:spPr>
      </p:pic>
    </p:spTree>
    <p:extLst>
      <p:ext uri="{BB962C8B-B14F-4D97-AF65-F5344CB8AC3E}">
        <p14:creationId xmlns:p14="http://schemas.microsoft.com/office/powerpoint/2010/main" val="314413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E85B-AA48-51BE-F002-DEE97511459C}"/>
              </a:ext>
            </a:extLst>
          </p:cNvPr>
          <p:cNvSpPr>
            <a:spLocks noGrp="1"/>
          </p:cNvSpPr>
          <p:nvPr>
            <p:ph type="title"/>
          </p:nvPr>
        </p:nvSpPr>
        <p:spPr>
          <a:xfrm>
            <a:off x="309154" y="0"/>
            <a:ext cx="10058400" cy="1496291"/>
          </a:xfrm>
        </p:spPr>
        <p:txBody>
          <a:bodyPr/>
          <a:lstStyle/>
          <a:p>
            <a:r>
              <a:rPr lang="en-US" b="1" spc="-150" dirty="0">
                <a:latin typeface="Foco Age UK" panose="020B0504050202020203" pitchFamily="34" charset="0"/>
              </a:rPr>
              <a:t>Other</a:t>
            </a:r>
            <a:r>
              <a:rPr lang="en-GB" b="1" spc="-150" dirty="0">
                <a:latin typeface="Foco Age UK" panose="020B0504050202020203" pitchFamily="34" charset="0"/>
              </a:rPr>
              <a:t> websites you can use to find out who your councillor is:</a:t>
            </a:r>
            <a:endParaRPr lang="en-GB" dirty="0"/>
          </a:p>
        </p:txBody>
      </p:sp>
      <p:sp>
        <p:nvSpPr>
          <p:cNvPr id="4" name="TextBox 3">
            <a:extLst>
              <a:ext uri="{FF2B5EF4-FFF2-40B4-BE49-F238E27FC236}">
                <a16:creationId xmlns:a16="http://schemas.microsoft.com/office/drawing/2014/main" id="{7553834D-C40A-9653-3DC6-4CCDBE15A659}"/>
              </a:ext>
            </a:extLst>
          </p:cNvPr>
          <p:cNvSpPr txBox="1"/>
          <p:nvPr/>
        </p:nvSpPr>
        <p:spPr>
          <a:xfrm>
            <a:off x="414779" y="1684827"/>
            <a:ext cx="7706333" cy="4060599"/>
          </a:xfrm>
          <a:prstGeom prst="rect">
            <a:avLst/>
          </a:prstGeom>
          <a:noFill/>
        </p:spPr>
        <p:txBody>
          <a:bodyPr wrap="square">
            <a:spAutoFit/>
          </a:bodyPr>
          <a:lstStyle/>
          <a:p>
            <a:pPr marL="285750" indent="-285750">
              <a:lnSpc>
                <a:spcPct val="90000"/>
              </a:lnSpc>
              <a:buFont typeface="Arial" panose="020B0604020202020204" pitchFamily="34" charset="0"/>
              <a:buChar char="•"/>
            </a:pPr>
            <a:endParaRPr lang="en-GB" sz="3200" b="1" dirty="0">
              <a:latin typeface="FS Me" panose="02000506040000020004" pitchFamily="2" charset="0"/>
              <a:cs typeface="FS Me Light"/>
            </a:endParaRPr>
          </a:p>
          <a:p>
            <a:pPr marL="285750" indent="-285750">
              <a:lnSpc>
                <a:spcPct val="90000"/>
              </a:lnSpc>
              <a:buFont typeface="Arial" panose="020B0604020202020204" pitchFamily="34" charset="0"/>
              <a:buChar char="•"/>
            </a:pPr>
            <a:r>
              <a:rPr lang="en-GB" sz="3200" b="1" dirty="0">
                <a:latin typeface="FS Me" panose="02000506040000020004" pitchFamily="2" charset="0"/>
                <a:cs typeface="FS Me Light"/>
              </a:rPr>
              <a:t>London Councils: Local government directory. </a:t>
            </a:r>
            <a:br>
              <a:rPr lang="en-GB" sz="3200" b="1" dirty="0">
                <a:latin typeface="FS Me" panose="02000506040000020004" pitchFamily="2" charset="0"/>
                <a:cs typeface="FS Me Light"/>
              </a:rPr>
            </a:br>
            <a:r>
              <a:rPr lang="en-GB" sz="3200" dirty="0">
                <a:latin typeface="FS Me" panose="02000506040000020004" pitchFamily="2" charset="0"/>
                <a:cs typeface="FS Me Light"/>
                <a:hlinkClick r:id="rId3"/>
              </a:rPr>
              <a:t>https://directory.londoncouncils.gov.uk/</a:t>
            </a:r>
            <a:r>
              <a:rPr lang="en-GB" sz="3200" dirty="0">
                <a:latin typeface="FS Me" panose="02000506040000020004" pitchFamily="2" charset="0"/>
                <a:cs typeface="FS Me Light"/>
              </a:rPr>
              <a:t> </a:t>
            </a:r>
            <a:br>
              <a:rPr lang="en-GB" sz="3200" dirty="0">
                <a:latin typeface="FS Me" panose="02000506040000020004" pitchFamily="2" charset="0"/>
                <a:cs typeface="FS Me Light"/>
              </a:rPr>
            </a:br>
            <a:endParaRPr lang="en-GB" sz="3200" dirty="0">
              <a:latin typeface="FS Me" panose="02000506040000020004" pitchFamily="2" charset="0"/>
              <a:cs typeface="FS Me Light"/>
            </a:endParaRPr>
          </a:p>
          <a:p>
            <a:pPr marL="285750" indent="-285750">
              <a:lnSpc>
                <a:spcPct val="90000"/>
              </a:lnSpc>
              <a:buFont typeface="Arial" panose="020B0604020202020204" pitchFamily="34" charset="0"/>
              <a:buChar char="•"/>
            </a:pPr>
            <a:r>
              <a:rPr lang="en-GB" sz="3200" b="1" dirty="0">
                <a:latin typeface="FS Me" panose="02000506040000020004" pitchFamily="2" charset="0"/>
                <a:cs typeface="FS Me Light"/>
              </a:rPr>
              <a:t>Write To Them.</a:t>
            </a:r>
            <a:r>
              <a:rPr lang="en-GB" sz="3200" dirty="0">
                <a:latin typeface="FS Me" panose="02000506040000020004" pitchFamily="2" charset="0"/>
                <a:cs typeface="FS Me Light"/>
              </a:rPr>
              <a:t> </a:t>
            </a:r>
            <a:br>
              <a:rPr lang="en-GB" sz="3200" dirty="0">
                <a:latin typeface="FS Me" panose="02000506040000020004" pitchFamily="2" charset="0"/>
                <a:cs typeface="FS Me Light"/>
              </a:rPr>
            </a:br>
            <a:r>
              <a:rPr lang="en-GB" sz="3200" dirty="0">
                <a:latin typeface="FS Me" panose="02000506040000020004" pitchFamily="2" charset="0"/>
                <a:cs typeface="FS Me Light"/>
                <a:hlinkClick r:id="rId4"/>
              </a:rPr>
              <a:t>https://www.writetothem.com/</a:t>
            </a:r>
            <a:r>
              <a:rPr lang="en-GB" sz="3200" dirty="0">
                <a:latin typeface="FS Me" panose="02000506040000020004" pitchFamily="2" charset="0"/>
                <a:cs typeface="FS Me Light"/>
              </a:rPr>
              <a:t> </a:t>
            </a:r>
            <a:r>
              <a:rPr lang="en-GB" sz="3200" dirty="0">
                <a:solidFill>
                  <a:srgbClr val="4B4F58"/>
                </a:solidFill>
                <a:latin typeface="FS Me"/>
              </a:rPr>
              <a:t> </a:t>
            </a:r>
          </a:p>
          <a:p>
            <a:endParaRPr lang="en-GB" sz="4000" dirty="0">
              <a:latin typeface="FS Me" panose="02000506040000020004" pitchFamily="2" charset="0"/>
              <a:cs typeface="FS Me Light"/>
            </a:endParaRPr>
          </a:p>
          <a:p>
            <a:pPr>
              <a:lnSpc>
                <a:spcPct val="90000"/>
              </a:lnSpc>
            </a:pPr>
            <a:endParaRPr lang="en-GB" dirty="0">
              <a:solidFill>
                <a:srgbClr val="FFFFFF"/>
              </a:solidFill>
              <a:latin typeface="FS Me Light"/>
              <a:cs typeface="FS Me Light"/>
            </a:endParaRPr>
          </a:p>
        </p:txBody>
      </p:sp>
      <p:pic>
        <p:nvPicPr>
          <p:cNvPr id="5" name="Picture 4" descr="A picture containing text, font, graphics, logo&#10;&#10;Description automatically generated">
            <a:extLst>
              <a:ext uri="{FF2B5EF4-FFF2-40B4-BE49-F238E27FC236}">
                <a16:creationId xmlns:a16="http://schemas.microsoft.com/office/drawing/2014/main" id="{EA569ADA-828B-7CB6-1545-B1DF89982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9399" y="1852585"/>
            <a:ext cx="2062404" cy="1056110"/>
          </a:xfrm>
          <a:prstGeom prst="rect">
            <a:avLst/>
          </a:prstGeom>
        </p:spPr>
      </p:pic>
      <p:pic>
        <p:nvPicPr>
          <p:cNvPr id="7" name="Picture 6" descr="A white text on a grey background&#10;&#10;Description automatically generated with low confidence">
            <a:extLst>
              <a:ext uri="{FF2B5EF4-FFF2-40B4-BE49-F238E27FC236}">
                <a16:creationId xmlns:a16="http://schemas.microsoft.com/office/drawing/2014/main" id="{BC159033-C74A-BF53-3700-931C7DA27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9398" y="3555508"/>
            <a:ext cx="2728833" cy="737522"/>
          </a:xfrm>
          <a:prstGeom prst="rect">
            <a:avLst/>
          </a:prstGeom>
        </p:spPr>
      </p:pic>
    </p:spTree>
    <p:extLst>
      <p:ext uri="{BB962C8B-B14F-4D97-AF65-F5344CB8AC3E}">
        <p14:creationId xmlns:p14="http://schemas.microsoft.com/office/powerpoint/2010/main" val="10539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9985-4B1A-EBF1-0282-9406DC25D301}"/>
              </a:ext>
            </a:extLst>
          </p:cNvPr>
          <p:cNvSpPr>
            <a:spLocks noGrp="1"/>
          </p:cNvSpPr>
          <p:nvPr>
            <p:ph type="title"/>
          </p:nvPr>
        </p:nvSpPr>
        <p:spPr>
          <a:xfrm>
            <a:off x="296092" y="269966"/>
            <a:ext cx="10058400" cy="927463"/>
          </a:xfrm>
        </p:spPr>
        <p:txBody>
          <a:bodyPr/>
          <a:lstStyle/>
          <a:p>
            <a:r>
              <a:rPr lang="en-US" altLang="en-US" b="1" dirty="0">
                <a:solidFill>
                  <a:srgbClr val="333333"/>
                </a:solidFill>
                <a:latin typeface="Foco Age UK" panose="020B0504050202020203" pitchFamily="34" charset="0"/>
              </a:rPr>
              <a:t>Your councillors email address</a:t>
            </a:r>
            <a:r>
              <a:rPr lang="en-US" altLang="en-US" sz="4800" b="1" dirty="0">
                <a:solidFill>
                  <a:srgbClr val="333333"/>
                </a:solidFill>
                <a:latin typeface="Foco Age UK" panose="020B0504050202020203" pitchFamily="34" charset="0"/>
              </a:rPr>
              <a:t> </a:t>
            </a:r>
            <a:endParaRPr lang="en-GB" dirty="0">
              <a:latin typeface="Foco Age UK" panose="020B0504050202020203" pitchFamily="34" charset="0"/>
            </a:endParaRPr>
          </a:p>
        </p:txBody>
      </p:sp>
      <p:sp>
        <p:nvSpPr>
          <p:cNvPr id="4" name="TextBox 3">
            <a:extLst>
              <a:ext uri="{FF2B5EF4-FFF2-40B4-BE49-F238E27FC236}">
                <a16:creationId xmlns:a16="http://schemas.microsoft.com/office/drawing/2014/main" id="{31B4A288-1C41-D033-6F11-65ECC7F5226F}"/>
              </a:ext>
            </a:extLst>
          </p:cNvPr>
          <p:cNvSpPr txBox="1"/>
          <p:nvPr/>
        </p:nvSpPr>
        <p:spPr>
          <a:xfrm>
            <a:off x="418640" y="1651261"/>
            <a:ext cx="10874672" cy="4524315"/>
          </a:xfrm>
          <a:prstGeom prst="rect">
            <a:avLst/>
          </a:prstGeom>
          <a:noFill/>
        </p:spPr>
        <p:txBody>
          <a:bodyPr wrap="square">
            <a:spAutoFit/>
          </a:bodyPr>
          <a:lstStyle/>
          <a:p>
            <a:pPr marL="514350" marR="0" lvl="0" indent="-514350" algn="l" defTabSz="914400" rtl="0" eaLnBrk="0" fontAlgn="t" latinLnBrk="0" hangingPunct="0">
              <a:lnSpc>
                <a:spcPct val="100000"/>
              </a:lnSpc>
              <a:spcBef>
                <a:spcPct val="0"/>
              </a:spcBef>
              <a:spcAft>
                <a:spcPct val="0"/>
              </a:spcAft>
              <a:buClrTx/>
              <a:buSzTx/>
              <a:buFont typeface="+mj-lt"/>
              <a:buAutoNum type="arabicPeriod"/>
              <a:tabLst/>
            </a:pPr>
            <a:r>
              <a:rPr lang="en-US" altLang="en-US" sz="3200" dirty="0">
                <a:solidFill>
                  <a:srgbClr val="333333"/>
                </a:solidFill>
                <a:latin typeface="FS Me" panose="02000506040000020004" pitchFamily="2" charset="0"/>
              </a:rPr>
              <a:t>The webpage about your councillor should have your councillors email address. </a:t>
            </a:r>
          </a:p>
          <a:p>
            <a:pPr marL="514350" marR="0" lvl="0" indent="-514350" algn="l" defTabSz="914400" rtl="0" eaLnBrk="0" fontAlgn="t" latinLnBrk="0" hangingPunct="0">
              <a:lnSpc>
                <a:spcPct val="100000"/>
              </a:lnSpc>
              <a:spcBef>
                <a:spcPct val="0"/>
              </a:spcBef>
              <a:spcAft>
                <a:spcPct val="0"/>
              </a:spcAft>
              <a:buClrTx/>
              <a:buSzTx/>
              <a:buFont typeface="+mj-lt"/>
              <a:buAutoNum type="arabicPeriod"/>
              <a:tabLst/>
            </a:pPr>
            <a:r>
              <a:rPr kumimoji="0" lang="en-US" altLang="en-US" sz="3200" b="0" i="0" u="none" strike="noStrike" cap="none" normalizeH="0" baseline="0" dirty="0">
                <a:ln>
                  <a:noFill/>
                </a:ln>
                <a:solidFill>
                  <a:srgbClr val="333333"/>
                </a:solidFill>
                <a:effectLst/>
                <a:latin typeface="FS Me" panose="02000506040000020004" pitchFamily="2" charset="0"/>
              </a:rPr>
              <a:t>All councillor emails e</a:t>
            </a:r>
            <a:r>
              <a:rPr lang="en-US" altLang="en-US" sz="3200" dirty="0">
                <a:solidFill>
                  <a:srgbClr val="333333"/>
                </a:solidFill>
                <a:latin typeface="FS Me" panose="02000506040000020004" pitchFamily="2" charset="0"/>
              </a:rPr>
              <a:t>nd in …@NameOfCouncil.gov.uk BUT the formatting is different.</a:t>
            </a:r>
          </a:p>
          <a:p>
            <a:pPr marL="457200" marR="0" lvl="0" indent="-457200" algn="l" defTabSz="914400" rtl="0" eaLnBrk="0" fontAlgn="t" latinLnBrk="0" hangingPunct="0">
              <a:lnSpc>
                <a:spcPct val="100000"/>
              </a:lnSpc>
              <a:spcBef>
                <a:spcPct val="0"/>
              </a:spcBef>
              <a:spcAft>
                <a:spcPct val="0"/>
              </a:spcAft>
              <a:buClrTx/>
              <a:buSzTx/>
              <a:buFontTx/>
              <a:buChar char="-"/>
              <a:tabLst/>
            </a:pPr>
            <a:r>
              <a:rPr lang="en-US" altLang="en-US" sz="3200" dirty="0">
                <a:solidFill>
                  <a:srgbClr val="333333"/>
                </a:solidFill>
                <a:latin typeface="FS Me" panose="02000506040000020004" pitchFamily="2" charset="0"/>
                <a:hlinkClick r:id="rId3"/>
              </a:rPr>
              <a:t>Cllr.Jane.Smith@brent.gov.uk</a:t>
            </a:r>
            <a:endParaRPr lang="en-US" altLang="en-US" sz="3200" dirty="0">
              <a:solidFill>
                <a:srgbClr val="333333"/>
              </a:solidFill>
              <a:latin typeface="FS Me" panose="02000506040000020004" pitchFamily="2" charset="0"/>
            </a:endParaRPr>
          </a:p>
          <a:p>
            <a:pPr marL="457200" marR="0" lvl="0" indent="-457200" algn="l" defTabSz="914400" rtl="0" eaLnBrk="0" fontAlgn="t" latinLnBrk="0" hangingPunct="0">
              <a:lnSpc>
                <a:spcPct val="100000"/>
              </a:lnSpc>
              <a:spcBef>
                <a:spcPct val="0"/>
              </a:spcBef>
              <a:spcAft>
                <a:spcPct val="0"/>
              </a:spcAft>
              <a:buClrTx/>
              <a:buSzTx/>
              <a:buFontTx/>
              <a:buChar char="-"/>
              <a:tabLst/>
            </a:pPr>
            <a:r>
              <a:rPr lang="en-US" altLang="en-US" sz="3200" dirty="0">
                <a:solidFill>
                  <a:srgbClr val="333333"/>
                </a:solidFill>
                <a:latin typeface="FS Me" panose="02000506040000020004" pitchFamily="2" charset="0"/>
                <a:hlinkClick r:id="rId4"/>
              </a:rPr>
              <a:t>councillor.Jane.Smith@bexley.gov.uk</a:t>
            </a:r>
            <a:endParaRPr lang="en-US" altLang="en-US" sz="3200" dirty="0">
              <a:solidFill>
                <a:srgbClr val="333333"/>
              </a:solidFill>
              <a:latin typeface="FS Me" panose="02000506040000020004" pitchFamily="2" charset="0"/>
            </a:endParaRPr>
          </a:p>
          <a:p>
            <a:pPr marL="457200" marR="0" lvl="0" indent="-457200" algn="l" defTabSz="914400" rtl="0" eaLnBrk="0" fontAlgn="t" latinLnBrk="0" hangingPunct="0">
              <a:lnSpc>
                <a:spcPct val="100000"/>
              </a:lnSpc>
              <a:spcBef>
                <a:spcPct val="0"/>
              </a:spcBef>
              <a:spcAft>
                <a:spcPct val="0"/>
              </a:spcAft>
              <a:buClrTx/>
              <a:buSzTx/>
              <a:buFontTx/>
              <a:buChar char="-"/>
              <a:tabLst/>
            </a:pPr>
            <a:r>
              <a:rPr lang="en-US" altLang="en-US" sz="3200" dirty="0">
                <a:solidFill>
                  <a:srgbClr val="333333"/>
                </a:solidFill>
                <a:latin typeface="FS Me" panose="02000506040000020004" pitchFamily="2" charset="0"/>
                <a:hlinkClick r:id="rId5"/>
              </a:rPr>
              <a:t>Jane.Smith@bromley.gov.uk</a:t>
            </a:r>
            <a:endParaRPr lang="en-US" altLang="en-US" sz="3200" dirty="0">
              <a:solidFill>
                <a:srgbClr val="333333"/>
              </a:solidFill>
              <a:latin typeface="FS Me" panose="02000506040000020004" pitchFamily="2" charset="0"/>
            </a:endParaRPr>
          </a:p>
          <a:p>
            <a:pPr marL="457200" marR="0" lvl="0" indent="-457200" algn="l" defTabSz="914400" rtl="0" eaLnBrk="0" fontAlgn="t" latinLnBrk="0" hangingPunct="0">
              <a:lnSpc>
                <a:spcPct val="100000"/>
              </a:lnSpc>
              <a:spcBef>
                <a:spcPct val="0"/>
              </a:spcBef>
              <a:spcAft>
                <a:spcPct val="0"/>
              </a:spcAft>
              <a:buClrTx/>
              <a:buSzTx/>
              <a:buFontTx/>
              <a:buChar char="-"/>
              <a:tabLst/>
            </a:pPr>
            <a:r>
              <a:rPr lang="en-US" altLang="en-US" sz="3200" dirty="0">
                <a:solidFill>
                  <a:srgbClr val="333333"/>
                </a:solidFill>
                <a:latin typeface="FS Me" panose="02000506040000020004" pitchFamily="2" charset="0"/>
                <a:hlinkClick r:id="rId6"/>
              </a:rPr>
              <a:t>cllr.J.Smith@wandsworth.gov.uk</a:t>
            </a:r>
            <a:r>
              <a:rPr lang="en-US" altLang="en-US" sz="3200" dirty="0">
                <a:solidFill>
                  <a:srgbClr val="333333"/>
                </a:solidFill>
                <a:latin typeface="FS Me" panose="02000506040000020004" pitchFamily="2" charset="0"/>
              </a:rPr>
              <a:t>  </a:t>
            </a:r>
          </a:p>
          <a:p>
            <a:pPr marR="0" lvl="0" algn="l" defTabSz="914400" rtl="0" eaLnBrk="0" fontAlgn="t" latinLnBrk="0" hangingPunct="0">
              <a:lnSpc>
                <a:spcPct val="100000"/>
              </a:lnSpc>
              <a:spcBef>
                <a:spcPct val="0"/>
              </a:spcBef>
              <a:spcAft>
                <a:spcPct val="0"/>
              </a:spcAft>
              <a:buClrTx/>
              <a:buSzTx/>
              <a:tabLst/>
            </a:pPr>
            <a:r>
              <a:rPr lang="en-US" altLang="en-US" sz="3200" dirty="0">
                <a:solidFill>
                  <a:srgbClr val="333333"/>
                </a:solidFill>
                <a:latin typeface="FS Me" panose="02000506040000020004" pitchFamily="2" charset="0"/>
              </a:rPr>
              <a:t>3. Or you can go to </a:t>
            </a:r>
            <a:r>
              <a:rPr lang="en-US" altLang="en-US" sz="3200" dirty="0">
                <a:solidFill>
                  <a:srgbClr val="333333"/>
                </a:solidFill>
                <a:latin typeface="FS Me" panose="02000506040000020004" pitchFamily="2" charset="0"/>
                <a:hlinkClick r:id="rId7"/>
              </a:rPr>
              <a:t>https://www.writetothem.com/</a:t>
            </a:r>
            <a:r>
              <a:rPr lang="en-US" altLang="en-US" sz="3200" dirty="0">
                <a:solidFill>
                  <a:srgbClr val="333333"/>
                </a:solidFill>
                <a:latin typeface="FS Me" panose="02000506040000020004" pitchFamily="2" charset="0"/>
              </a:rPr>
              <a:t> </a:t>
            </a:r>
          </a:p>
        </p:txBody>
      </p:sp>
    </p:spTree>
    <p:extLst>
      <p:ext uri="{BB962C8B-B14F-4D97-AF65-F5344CB8AC3E}">
        <p14:creationId xmlns:p14="http://schemas.microsoft.com/office/powerpoint/2010/main" val="249502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A29-20AA-1B9F-E16C-407EA39A7274}"/>
              </a:ext>
            </a:extLst>
          </p:cNvPr>
          <p:cNvSpPr>
            <a:spLocks noGrp="1"/>
          </p:cNvSpPr>
          <p:nvPr>
            <p:ph type="title"/>
          </p:nvPr>
        </p:nvSpPr>
        <p:spPr>
          <a:xfrm>
            <a:off x="1066800" y="751208"/>
            <a:ext cx="10058400" cy="890381"/>
          </a:xfrm>
        </p:spPr>
        <p:txBody>
          <a:bodyPr>
            <a:normAutofit fontScale="90000"/>
          </a:bodyPr>
          <a:lstStyle/>
          <a:p>
            <a:r>
              <a:rPr lang="en-US" b="1" dirty="0">
                <a:latin typeface="Foco Age UK" panose="020B0504050202020203" pitchFamily="34" charset="0"/>
              </a:rPr>
              <a:t>Using council websites to find out information</a:t>
            </a:r>
            <a:endParaRPr lang="en-GB" b="1" dirty="0">
              <a:latin typeface="Foco Age UK" panose="020B0504050202020203" pitchFamily="34" charset="0"/>
            </a:endParaRPr>
          </a:p>
        </p:txBody>
      </p:sp>
      <p:sp>
        <p:nvSpPr>
          <p:cNvPr id="4" name="TextBox 3">
            <a:extLst>
              <a:ext uri="{FF2B5EF4-FFF2-40B4-BE49-F238E27FC236}">
                <a16:creationId xmlns:a16="http://schemas.microsoft.com/office/drawing/2014/main" id="{2621E1FC-DC2B-71E7-4C46-F7E0DBFB789D}"/>
              </a:ext>
            </a:extLst>
          </p:cNvPr>
          <p:cNvSpPr txBox="1"/>
          <p:nvPr/>
        </p:nvSpPr>
        <p:spPr>
          <a:xfrm>
            <a:off x="881317" y="1641589"/>
            <a:ext cx="10243884" cy="5084854"/>
          </a:xfrm>
          <a:prstGeom prst="rect">
            <a:avLst/>
          </a:prstGeom>
          <a:noFill/>
        </p:spPr>
        <p:txBody>
          <a:bodyPr wrap="square">
            <a:spAutoFit/>
          </a:bodyPr>
          <a:lstStyle/>
          <a:p>
            <a:pPr marL="985838" indent="-714375" algn="l">
              <a:lnSpc>
                <a:spcPct val="120000"/>
              </a:lnSpc>
              <a:spcBef>
                <a:spcPts val="0"/>
              </a:spcBef>
              <a:spcAft>
                <a:spcPts val="0"/>
              </a:spcAft>
              <a:buFont typeface="+mj-lt"/>
              <a:buAutoNum type="arabicPeriod"/>
            </a:pPr>
            <a:r>
              <a:rPr lang="en-US" sz="2800" dirty="0">
                <a:solidFill>
                  <a:srgbClr val="333333"/>
                </a:solidFill>
                <a:latin typeface="FS Me" panose="02000506040000020004"/>
              </a:rPr>
              <a:t>F</a:t>
            </a:r>
            <a:r>
              <a:rPr lang="en-GB" sz="2800" dirty="0">
                <a:solidFill>
                  <a:srgbClr val="333333"/>
                </a:solidFill>
                <a:latin typeface="FS Me" panose="02000506040000020004"/>
              </a:rPr>
              <a:t>ind key policies and plans:</a:t>
            </a:r>
          </a:p>
          <a:p>
            <a:pPr marL="271463" algn="l">
              <a:lnSpc>
                <a:spcPct val="120000"/>
              </a:lnSpc>
              <a:spcBef>
                <a:spcPts val="0"/>
              </a:spcBef>
              <a:spcAft>
                <a:spcPts val="0"/>
              </a:spcAft>
            </a:pPr>
            <a:r>
              <a:rPr lang="en-GB" sz="2800" i="0" dirty="0">
                <a:solidFill>
                  <a:srgbClr val="333333"/>
                </a:solidFill>
                <a:effectLst/>
                <a:latin typeface="FS Me" panose="02000506040000020004"/>
              </a:rPr>
              <a:t>e.g. </a:t>
            </a:r>
            <a:r>
              <a:rPr lang="en-GB" sz="2800" i="0" dirty="0">
                <a:solidFill>
                  <a:srgbClr val="333333"/>
                </a:solidFill>
                <a:effectLst/>
                <a:latin typeface="FS Me" panose="02000506040000020004"/>
                <a:hlinkClick r:id="rId3"/>
              </a:rPr>
              <a:t>https://www.lbbd.gov.uk/council-and-democracy/plans-and-priorities</a:t>
            </a:r>
            <a:endParaRPr lang="en-GB" sz="2800" dirty="0">
              <a:solidFill>
                <a:srgbClr val="333333"/>
              </a:solidFill>
              <a:latin typeface="FS Me" panose="02000506040000020004"/>
            </a:endParaRPr>
          </a:p>
          <a:p>
            <a:pPr marL="271463" algn="l">
              <a:lnSpc>
                <a:spcPct val="120000"/>
              </a:lnSpc>
              <a:spcBef>
                <a:spcPts val="0"/>
              </a:spcBef>
              <a:spcAft>
                <a:spcPts val="0"/>
              </a:spcAft>
            </a:pPr>
            <a:r>
              <a:rPr lang="en-GB" sz="2800" i="0" dirty="0">
                <a:solidFill>
                  <a:srgbClr val="333333"/>
                </a:solidFill>
                <a:effectLst/>
                <a:latin typeface="FS Me" panose="02000506040000020004"/>
              </a:rPr>
              <a:t>2. </a:t>
            </a:r>
            <a:r>
              <a:rPr lang="en-GB" sz="2800" dirty="0">
                <a:solidFill>
                  <a:srgbClr val="333333"/>
                </a:solidFill>
                <a:latin typeface="FS Me" panose="02000506040000020004"/>
              </a:rPr>
              <a:t>Some council websites have ‘decision making portals’ </a:t>
            </a:r>
            <a:r>
              <a:rPr lang="en-GB" sz="2800" b="1" u="sng" dirty="0">
                <a:solidFill>
                  <a:srgbClr val="0563C1"/>
                </a:solidFill>
                <a:effectLst/>
                <a:latin typeface="FS Me" panose="02000506040000020004" pitchFamily="2" charset="0"/>
                <a:ea typeface="Calibri" panose="020F0502020204030204" pitchFamily="34" charset="0"/>
                <a:cs typeface="Times New Roman" panose="02020603050405020304" pitchFamily="18" charset="0"/>
                <a:hlinkClick r:id="rId4"/>
              </a:rPr>
              <a:t>https://democracy.islington.gov.uk/mgDelegatedDecisions.aspx</a:t>
            </a:r>
            <a:endParaRPr lang="en-GB" sz="2800" b="1" u="sng" dirty="0">
              <a:solidFill>
                <a:srgbClr val="0563C1"/>
              </a:solidFill>
              <a:effectLst/>
              <a:latin typeface="FS Me" panose="02000506040000020004" pitchFamily="2" charset="0"/>
              <a:ea typeface="Calibri" panose="020F0502020204030204" pitchFamily="34" charset="0"/>
              <a:cs typeface="Times New Roman" panose="02020603050405020304" pitchFamily="18" charset="0"/>
            </a:endParaRPr>
          </a:p>
          <a:p>
            <a:pPr marL="271463" algn="l">
              <a:lnSpc>
                <a:spcPct val="120000"/>
              </a:lnSpc>
              <a:spcBef>
                <a:spcPts val="0"/>
              </a:spcBef>
              <a:spcAft>
                <a:spcPts val="0"/>
              </a:spcAft>
            </a:pPr>
            <a:r>
              <a:rPr lang="en-GB" sz="2800" dirty="0">
                <a:latin typeface="FS Me" panose="02000506040000020004" pitchFamily="2" charset="0"/>
                <a:ea typeface="Calibri" panose="020F0502020204030204" pitchFamily="34" charset="0"/>
                <a:cs typeface="Times New Roman" panose="02020603050405020304" pitchFamily="18" charset="0"/>
              </a:rPr>
              <a:t>3. Information published before or agreed at meetings such as questions from councillors e.g. </a:t>
            </a:r>
            <a:r>
              <a:rPr lang="en-GB" sz="2000" u="sng" dirty="0">
                <a:solidFill>
                  <a:srgbClr val="0563C1"/>
                </a:solidFill>
                <a:effectLst/>
                <a:latin typeface="FS Me" panose="02000506040000020004" pitchFamily="2" charset="0"/>
                <a:ea typeface="Calibri" panose="020F0502020204030204" pitchFamily="34" charset="0"/>
                <a:cs typeface="Times New Roman" panose="02020603050405020304" pitchFamily="18" charset="0"/>
                <a:hlinkClick r:id="rId5"/>
              </a:rPr>
              <a:t>https://democracy.islington.gov.uk/ieListDocuments.aspx?CId=267&amp;MId=4205&amp;Ver=4</a:t>
            </a:r>
            <a:r>
              <a:rPr lang="en-GB" sz="2000" dirty="0">
                <a:effectLst/>
                <a:latin typeface="FS Me" panose="02000506040000020004" pitchFamily="2" charset="0"/>
                <a:ea typeface="Calibri" panose="020F0502020204030204" pitchFamily="34" charset="0"/>
                <a:cs typeface="Times New Roman" panose="02020603050405020304" pitchFamily="18" charset="0"/>
              </a:rPr>
              <a:t> </a:t>
            </a:r>
            <a:endParaRPr lang="en-GB" sz="2800" u="sng" dirty="0">
              <a:effectLst/>
              <a:latin typeface="FS Me" panose="02000506040000020004" pitchFamily="2" charset="0"/>
              <a:ea typeface="Calibri" panose="020F0502020204030204" pitchFamily="34" charset="0"/>
              <a:cs typeface="Times New Roman" panose="02020603050405020304" pitchFamily="18" charset="0"/>
            </a:endParaRPr>
          </a:p>
          <a:p>
            <a:pPr marL="271463" algn="l">
              <a:lnSpc>
                <a:spcPct val="120000"/>
              </a:lnSpc>
              <a:spcBef>
                <a:spcPts val="0"/>
              </a:spcBef>
              <a:spcAft>
                <a:spcPts val="0"/>
              </a:spcAft>
            </a:pPr>
            <a:endParaRPr lang="en-GB" sz="2800" b="1" i="0" dirty="0">
              <a:solidFill>
                <a:srgbClr val="444444"/>
              </a:solidFill>
              <a:effectLst/>
              <a:latin typeface="FS Me" panose="02000506040000020004"/>
            </a:endParaRPr>
          </a:p>
        </p:txBody>
      </p:sp>
    </p:spTree>
    <p:extLst>
      <p:ext uri="{BB962C8B-B14F-4D97-AF65-F5344CB8AC3E}">
        <p14:creationId xmlns:p14="http://schemas.microsoft.com/office/powerpoint/2010/main" val="133925365"/>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0070C0"/>
      </a:accent3>
      <a:accent4>
        <a:srgbClr val="DF219B"/>
      </a:accent4>
      <a:accent5>
        <a:srgbClr val="002060"/>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0070C0"/>
      </a:accent3>
      <a:accent4>
        <a:srgbClr val="DF219B"/>
      </a:accent4>
      <a:accent5>
        <a:srgbClr val="002060"/>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0070C0"/>
      </a:accent3>
      <a:accent4>
        <a:srgbClr val="DF219B"/>
      </a:accent4>
      <a:accent5>
        <a:srgbClr val="002060"/>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DD9A37BD8D7428B1C4BB991716C06" ma:contentTypeVersion="13" ma:contentTypeDescription="Create a new document." ma:contentTypeScope="" ma:versionID="57d949a844722d77980b033a7edbc6c6">
  <xsd:schema xmlns:xsd="http://www.w3.org/2001/XMLSchema" xmlns:xs="http://www.w3.org/2001/XMLSchema" xmlns:p="http://schemas.microsoft.com/office/2006/metadata/properties" xmlns:ns2="954d6fa8-bb27-40cb-98ff-446d1aebe796" xmlns:ns3="f5bc9ded-f714-4ebb-9800-6c941f6fcb49" targetNamespace="http://schemas.microsoft.com/office/2006/metadata/properties" ma:root="true" ma:fieldsID="e47ef144c832af58c8f612e2d5ee00da" ns2:_="" ns3:_="">
    <xsd:import namespace="954d6fa8-bb27-40cb-98ff-446d1aebe796"/>
    <xsd:import namespace="f5bc9ded-f714-4ebb-9800-6c941f6fcb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d6fa8-bb27-40cb-98ff-446d1aebe7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747a53-5b94-47d6-8d29-e8d5fc125a1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bc9ded-f714-4ebb-9800-6c941f6fcb4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f084a0-9888-4937-9ea8-b9be4fb04144}" ma:internalName="TaxCatchAll" ma:showField="CatchAllData" ma:web="f5bc9ded-f714-4ebb-9800-6c941f6fcb4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bc9ded-f714-4ebb-9800-6c941f6fcb49" xsi:nil="true"/>
    <lcf76f155ced4ddcb4097134ff3c332f xmlns="954d6fa8-bb27-40cb-98ff-446d1aebe796">
      <Terms xmlns="http://schemas.microsoft.com/office/infopath/2007/PartnerControls"/>
    </lcf76f155ced4ddcb4097134ff3c332f>
    <SharedWithUsers xmlns="f5bc9ded-f714-4ebb-9800-6c941f6fcb49">
      <UserInfo>
        <DisplayName>Sharon Tynan</DisplayName>
        <AccountId>17</AccountId>
        <AccountType/>
      </UserInfo>
      <UserInfo>
        <DisplayName>Dee Byrne</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6D529F-B04D-48B2-BA46-010BC5C1F5C7}">
  <ds:schemaRefs>
    <ds:schemaRef ds:uri="954d6fa8-bb27-40cb-98ff-446d1aebe796"/>
    <ds:schemaRef ds:uri="f5bc9ded-f714-4ebb-9800-6c941f6fcb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153715-0891-4605-84EA-A274049E628E}">
  <ds:schemaRefs>
    <ds:schemaRef ds:uri="954d6fa8-bb27-40cb-98ff-446d1aebe796"/>
    <ds:schemaRef ds:uri="f5bc9ded-f714-4ebb-9800-6c941f6fcb4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6FF909E-0061-4A5C-BB70-32775A3FCC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3199</Words>
  <Application>Microsoft Office PowerPoint</Application>
  <PresentationFormat>Widescreen</PresentationFormat>
  <Paragraphs>223</Paragraphs>
  <Slides>36</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Foco Age UK</vt:lpstr>
      <vt:lpstr>FS Me</vt:lpstr>
      <vt:lpstr>FS Me Light</vt:lpstr>
      <vt:lpstr>Wingdings</vt:lpstr>
      <vt:lpstr>Retrospect</vt:lpstr>
      <vt:lpstr>1_Retrospect</vt:lpstr>
      <vt:lpstr>2_Retrospect</vt:lpstr>
      <vt:lpstr>Digital Campaigning Workshop  Using local government websites to support campaigning  AUKL Workshop </vt:lpstr>
      <vt:lpstr>House keeping</vt:lpstr>
      <vt:lpstr>Today’s Programme</vt:lpstr>
      <vt:lpstr>Session 1: Using your local council website to support campaigning </vt:lpstr>
      <vt:lpstr>Councillors: Finding out who your councillors  are and how to contact them using</vt:lpstr>
      <vt:lpstr>Councillors: About your councillor</vt:lpstr>
      <vt:lpstr>Other websites you can use to find out who your councillor is:</vt:lpstr>
      <vt:lpstr>Your councillors email address </vt:lpstr>
      <vt:lpstr>Using council websites to find out information</vt:lpstr>
      <vt:lpstr>Asking questions to the council.</vt:lpstr>
      <vt:lpstr>Council ‘democracy teams’ will be able to help</vt:lpstr>
      <vt:lpstr>Council ‘democracy teams’ will be able to help</vt:lpstr>
      <vt:lpstr>Using online calendars to find out about future and past meetings</vt:lpstr>
      <vt:lpstr>Using online calendars to find out about future and past meetings</vt:lpstr>
      <vt:lpstr>If it’s not possible to find the information you want on a council website:</vt:lpstr>
      <vt:lpstr>How council websites can help amplify your campaign: Petitions</vt:lpstr>
      <vt:lpstr>How council websites can help amplify your campaign: Petitions</vt:lpstr>
      <vt:lpstr>How council websites can help amplify your campaign: Deputations</vt:lpstr>
      <vt:lpstr>How council websites can help amplify your campaign: Deputations</vt:lpstr>
      <vt:lpstr>Activity</vt:lpstr>
      <vt:lpstr>Councillors: Finding out who your councillors  are and how to contact them using</vt:lpstr>
      <vt:lpstr>Session 2: Using www.london.gov.uk  to support campaigning </vt:lpstr>
      <vt:lpstr>The Greater London Authority</vt:lpstr>
      <vt:lpstr>PowerPoint Presentation</vt:lpstr>
      <vt:lpstr>PowerPoint Presentation</vt:lpstr>
      <vt:lpstr>London Assembly Members: Finding out who your Assembly Members are and how to  contact them</vt:lpstr>
      <vt:lpstr>Councillors: About your Assembly Member</vt:lpstr>
      <vt:lpstr>Your Assembly Member’s email</vt:lpstr>
      <vt:lpstr>You can also use:</vt:lpstr>
      <vt:lpstr>You can sign up for updates about the London Assembly:</vt:lpstr>
      <vt:lpstr>London Assembly  Committees</vt:lpstr>
      <vt:lpstr>Using the online calendars to find out about future and past committee meetings, Mayor’s Question Times</vt:lpstr>
      <vt:lpstr>Asking questions to the Mayor</vt:lpstr>
      <vt:lpstr>Find an answer to a previously asked question</vt:lpstr>
      <vt:lpstr>You can ask an Assembly Member to submit a petition on your behalf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Aurelie Leroy</dc:creator>
  <cp:lastModifiedBy>John McGeachy</cp:lastModifiedBy>
  <cp:revision>4</cp:revision>
  <dcterms:created xsi:type="dcterms:W3CDTF">2020-11-10T10:31:52Z</dcterms:created>
  <dcterms:modified xsi:type="dcterms:W3CDTF">2023-05-19T12:46:47Z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0x010100331DD9A37BD8D7428B1C4BB991716C06</vt:lpwstr>
  </property>
  <property fmtid="{D5CDD505-2E9C-101B-9397-08002B2CF9AE}" pid="3" name="Order">
    <vt:r8>629200</vt:r8>
  </property>
  <property fmtid="{D5CDD505-2E9C-101B-9397-08002B2CF9AE}" pid="4" name="MediaServiceImageTags">
    <vt:lpwstr/>
  </property>
</Properties>
</file>