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 id="2147483696" r:id="rId5"/>
    <p:sldMasterId id="2147483703" r:id="rId6"/>
  </p:sldMasterIdLst>
  <p:notesMasterIdLst>
    <p:notesMasterId r:id="rId34"/>
  </p:notesMasterIdLst>
  <p:sldIdLst>
    <p:sldId id="256" r:id="rId7"/>
    <p:sldId id="369" r:id="rId8"/>
    <p:sldId id="355" r:id="rId9"/>
    <p:sldId id="356" r:id="rId10"/>
    <p:sldId id="370" r:id="rId11"/>
    <p:sldId id="390" r:id="rId12"/>
    <p:sldId id="410" r:id="rId13"/>
    <p:sldId id="294" r:id="rId14"/>
    <p:sldId id="444" r:id="rId15"/>
    <p:sldId id="438" r:id="rId16"/>
    <p:sldId id="443" r:id="rId17"/>
    <p:sldId id="445" r:id="rId18"/>
    <p:sldId id="442" r:id="rId19"/>
    <p:sldId id="412" r:id="rId20"/>
    <p:sldId id="268" r:id="rId21"/>
    <p:sldId id="391" r:id="rId22"/>
    <p:sldId id="419" r:id="rId23"/>
    <p:sldId id="298" r:id="rId24"/>
    <p:sldId id="434" r:id="rId25"/>
    <p:sldId id="362" r:id="rId26"/>
    <p:sldId id="371" r:id="rId27"/>
    <p:sldId id="361" r:id="rId28"/>
    <p:sldId id="436" r:id="rId29"/>
    <p:sldId id="350" r:id="rId30"/>
    <p:sldId id="437" r:id="rId31"/>
    <p:sldId id="365" r:id="rId32"/>
    <p:sldId id="36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DD061B-2E17-4E7A-A131-DDCB29A46986}" v="1" dt="2023-07-24T11:37:37.235"/>
    <p1510:client id="{5C10CC73-4711-4606-A63B-56924DB0D9C8}" v="147" dt="2023-07-24T12:28:43.177"/>
    <p1510:client id="{D594BAAD-7964-91EE-3928-FA4E9E65BF8B}" v="1" dt="2023-07-24T16:09:44.727"/>
    <p1510:client id="{F427127D-6609-4E51-A843-10614EDBF6DD}" v="6" dt="2023-07-24T10:33:39.7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6/11/relationships/changesInfo" Target="changesInfos/changesInfo1.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 Taylor" userId="8397f5d1-9917-49cc-a813-5990332c59fb" providerId="ADAL" clId="{5C10CC73-4711-4606-A63B-56924DB0D9C8}"/>
    <pc:docChg chg="undo custSel addSld delSld modSld sldOrd">
      <pc:chgData name="Dom Taylor" userId="8397f5d1-9917-49cc-a813-5990332c59fb" providerId="ADAL" clId="{5C10CC73-4711-4606-A63B-56924DB0D9C8}" dt="2023-07-24T12:28:43.177" v="4879" actId="2711"/>
      <pc:docMkLst>
        <pc:docMk/>
      </pc:docMkLst>
      <pc:sldChg chg="add del">
        <pc:chgData name="Dom Taylor" userId="8397f5d1-9917-49cc-a813-5990332c59fb" providerId="ADAL" clId="{5C10CC73-4711-4606-A63B-56924DB0D9C8}" dt="2023-07-24T10:22:09.949" v="4723" actId="47"/>
        <pc:sldMkLst>
          <pc:docMk/>
          <pc:sldMk cId="4192544131" sldId="268"/>
        </pc:sldMkLst>
      </pc:sldChg>
      <pc:sldChg chg="delSp modSp mod">
        <pc:chgData name="Dom Taylor" userId="8397f5d1-9917-49cc-a813-5990332c59fb" providerId="ADAL" clId="{5C10CC73-4711-4606-A63B-56924DB0D9C8}" dt="2023-07-24T09:51:30.136" v="4685" actId="20577"/>
        <pc:sldMkLst>
          <pc:docMk/>
          <pc:sldMk cId="3721376705" sldId="294"/>
        </pc:sldMkLst>
        <pc:spChg chg="del mod">
          <ac:chgData name="Dom Taylor" userId="8397f5d1-9917-49cc-a813-5990332c59fb" providerId="ADAL" clId="{5C10CC73-4711-4606-A63B-56924DB0D9C8}" dt="2023-07-24T08:32:03.618" v="939" actId="478"/>
          <ac:spMkLst>
            <pc:docMk/>
            <pc:sldMk cId="3721376705" sldId="294"/>
            <ac:spMk id="4" creationId="{00000000-0000-0000-0000-000000000000}"/>
          </ac:spMkLst>
        </pc:spChg>
        <pc:spChg chg="mod">
          <ac:chgData name="Dom Taylor" userId="8397f5d1-9917-49cc-a813-5990332c59fb" providerId="ADAL" clId="{5C10CC73-4711-4606-A63B-56924DB0D9C8}" dt="2023-07-24T08:32:21.416" v="941" actId="1076"/>
          <ac:spMkLst>
            <pc:docMk/>
            <pc:sldMk cId="3721376705" sldId="294"/>
            <ac:spMk id="7" creationId="{00000000-0000-0000-0000-000000000000}"/>
          </ac:spMkLst>
        </pc:spChg>
        <pc:spChg chg="mod">
          <ac:chgData name="Dom Taylor" userId="8397f5d1-9917-49cc-a813-5990332c59fb" providerId="ADAL" clId="{5C10CC73-4711-4606-A63B-56924DB0D9C8}" dt="2023-07-24T09:51:30.136" v="4685" actId="20577"/>
          <ac:spMkLst>
            <pc:docMk/>
            <pc:sldMk cId="3721376705" sldId="294"/>
            <ac:spMk id="8" creationId="{00000000-0000-0000-0000-000000000000}"/>
          </ac:spMkLst>
        </pc:spChg>
        <pc:picChg chg="del">
          <ac:chgData name="Dom Taylor" userId="8397f5d1-9917-49cc-a813-5990332c59fb" providerId="ADAL" clId="{5C10CC73-4711-4606-A63B-56924DB0D9C8}" dt="2023-07-23T19:31:25.048" v="17" actId="478"/>
          <ac:picMkLst>
            <pc:docMk/>
            <pc:sldMk cId="3721376705" sldId="294"/>
            <ac:picMk id="5" creationId="{00000000-0000-0000-0000-000000000000}"/>
          </ac:picMkLst>
        </pc:picChg>
      </pc:sldChg>
      <pc:sldChg chg="add del">
        <pc:chgData name="Dom Taylor" userId="8397f5d1-9917-49cc-a813-5990332c59fb" providerId="ADAL" clId="{5C10CC73-4711-4606-A63B-56924DB0D9C8}" dt="2023-07-24T10:22:09.003" v="4720" actId="47"/>
        <pc:sldMkLst>
          <pc:docMk/>
          <pc:sldMk cId="2037583985" sldId="298"/>
        </pc:sldMkLst>
      </pc:sldChg>
      <pc:sldChg chg="add del">
        <pc:chgData name="Dom Taylor" userId="8397f5d1-9917-49cc-a813-5990332c59fb" providerId="ADAL" clId="{5C10CC73-4711-4606-A63B-56924DB0D9C8}" dt="2023-07-24T10:22:07.568" v="4714" actId="47"/>
        <pc:sldMkLst>
          <pc:docMk/>
          <pc:sldMk cId="3033199826" sldId="350"/>
        </pc:sldMkLst>
      </pc:sldChg>
      <pc:sldChg chg="add del">
        <pc:chgData name="Dom Taylor" userId="8397f5d1-9917-49cc-a813-5990332c59fb" providerId="ADAL" clId="{5C10CC73-4711-4606-A63B-56924DB0D9C8}" dt="2023-07-24T10:22:07.725" v="4715" actId="47"/>
        <pc:sldMkLst>
          <pc:docMk/>
          <pc:sldMk cId="2608692518" sldId="361"/>
        </pc:sldMkLst>
      </pc:sldChg>
      <pc:sldChg chg="add del">
        <pc:chgData name="Dom Taylor" userId="8397f5d1-9917-49cc-a813-5990332c59fb" providerId="ADAL" clId="{5C10CC73-4711-4606-A63B-56924DB0D9C8}" dt="2023-07-24T10:22:08.345" v="4718" actId="47"/>
        <pc:sldMkLst>
          <pc:docMk/>
          <pc:sldMk cId="1176282002" sldId="362"/>
        </pc:sldMkLst>
      </pc:sldChg>
      <pc:sldChg chg="add del">
        <pc:chgData name="Dom Taylor" userId="8397f5d1-9917-49cc-a813-5990332c59fb" providerId="ADAL" clId="{5C10CC73-4711-4606-A63B-56924DB0D9C8}" dt="2023-07-24T10:22:07.010" v="4712" actId="47"/>
        <pc:sldMkLst>
          <pc:docMk/>
          <pc:sldMk cId="1864998697" sldId="365"/>
        </pc:sldMkLst>
      </pc:sldChg>
      <pc:sldChg chg="add del">
        <pc:chgData name="Dom Taylor" userId="8397f5d1-9917-49cc-a813-5990332c59fb" providerId="ADAL" clId="{5C10CC73-4711-4606-A63B-56924DB0D9C8}" dt="2023-07-24T10:22:06.654" v="4711" actId="47"/>
        <pc:sldMkLst>
          <pc:docMk/>
          <pc:sldMk cId="1807390534" sldId="367"/>
        </pc:sldMkLst>
      </pc:sldChg>
      <pc:sldChg chg="add del">
        <pc:chgData name="Dom Taylor" userId="8397f5d1-9917-49cc-a813-5990332c59fb" providerId="ADAL" clId="{5C10CC73-4711-4606-A63B-56924DB0D9C8}" dt="2023-07-24T10:22:08.157" v="4717" actId="47"/>
        <pc:sldMkLst>
          <pc:docMk/>
          <pc:sldMk cId="2042841690" sldId="371"/>
        </pc:sldMkLst>
      </pc:sldChg>
      <pc:sldChg chg="add del">
        <pc:chgData name="Dom Taylor" userId="8397f5d1-9917-49cc-a813-5990332c59fb" providerId="ADAL" clId="{5C10CC73-4711-4606-A63B-56924DB0D9C8}" dt="2023-07-24T10:22:09.627" v="4722" actId="47"/>
        <pc:sldMkLst>
          <pc:docMk/>
          <pc:sldMk cId="105398908" sldId="391"/>
        </pc:sldMkLst>
      </pc:sldChg>
      <pc:sldChg chg="modSp del mod">
        <pc:chgData name="Dom Taylor" userId="8397f5d1-9917-49cc-a813-5990332c59fb" providerId="ADAL" clId="{5C10CC73-4711-4606-A63B-56924DB0D9C8}" dt="2023-07-23T19:41:40.184" v="748" actId="47"/>
        <pc:sldMkLst>
          <pc:docMk/>
          <pc:sldMk cId="3997108107" sldId="408"/>
        </pc:sldMkLst>
        <pc:spChg chg="mod">
          <ac:chgData name="Dom Taylor" userId="8397f5d1-9917-49cc-a813-5990332c59fb" providerId="ADAL" clId="{5C10CC73-4711-4606-A63B-56924DB0D9C8}" dt="2023-07-23T19:31:01.970" v="15" actId="33524"/>
          <ac:spMkLst>
            <pc:docMk/>
            <pc:sldMk cId="3997108107" sldId="408"/>
            <ac:spMk id="8" creationId="{A85A2F27-BE2A-B503-841D-DD2474B14E2C}"/>
          </ac:spMkLst>
        </pc:spChg>
      </pc:sldChg>
      <pc:sldChg chg="del">
        <pc:chgData name="Dom Taylor" userId="8397f5d1-9917-49cc-a813-5990332c59fb" providerId="ADAL" clId="{5C10CC73-4711-4606-A63B-56924DB0D9C8}" dt="2023-07-24T08:38:57.989" v="1529" actId="47"/>
        <pc:sldMkLst>
          <pc:docMk/>
          <pc:sldMk cId="3478746833" sldId="409"/>
        </pc:sldMkLst>
      </pc:sldChg>
      <pc:sldChg chg="modSp add del mod">
        <pc:chgData name="Dom Taylor" userId="8397f5d1-9917-49cc-a813-5990332c59fb" providerId="ADAL" clId="{5C10CC73-4711-4606-A63B-56924DB0D9C8}" dt="2023-07-24T10:22:10.203" v="4724" actId="47"/>
        <pc:sldMkLst>
          <pc:docMk/>
          <pc:sldMk cId="2815288376" sldId="412"/>
        </pc:sldMkLst>
        <pc:spChg chg="mod">
          <ac:chgData name="Dom Taylor" userId="8397f5d1-9917-49cc-a813-5990332c59fb" providerId="ADAL" clId="{5C10CC73-4711-4606-A63B-56924DB0D9C8}" dt="2023-07-24T08:39:06.433" v="1530" actId="20577"/>
          <ac:spMkLst>
            <pc:docMk/>
            <pc:sldMk cId="2815288376" sldId="412"/>
            <ac:spMk id="3" creationId="{E01D453D-F66F-7A8D-8E9E-7343026CA00C}"/>
          </ac:spMkLst>
        </pc:spChg>
      </pc:sldChg>
      <pc:sldChg chg="add del">
        <pc:chgData name="Dom Taylor" userId="8397f5d1-9917-49cc-a813-5990332c59fb" providerId="ADAL" clId="{5C10CC73-4711-4606-A63B-56924DB0D9C8}" dt="2023-07-24T10:22:09.333" v="4721" actId="47"/>
        <pc:sldMkLst>
          <pc:docMk/>
          <pc:sldMk cId="1134492170" sldId="419"/>
        </pc:sldMkLst>
      </pc:sldChg>
      <pc:sldChg chg="add del">
        <pc:chgData name="Dom Taylor" userId="8397f5d1-9917-49cc-a813-5990332c59fb" providerId="ADAL" clId="{5C10CC73-4711-4606-A63B-56924DB0D9C8}" dt="2023-07-24T10:22:08.740" v="4719" actId="47"/>
        <pc:sldMkLst>
          <pc:docMk/>
          <pc:sldMk cId="386897061" sldId="434"/>
        </pc:sldMkLst>
      </pc:sldChg>
      <pc:sldChg chg="add del">
        <pc:chgData name="Dom Taylor" userId="8397f5d1-9917-49cc-a813-5990332c59fb" providerId="ADAL" clId="{5C10CC73-4711-4606-A63B-56924DB0D9C8}" dt="2023-07-24T10:22:07.974" v="4716" actId="47"/>
        <pc:sldMkLst>
          <pc:docMk/>
          <pc:sldMk cId="2432615174" sldId="436"/>
        </pc:sldMkLst>
      </pc:sldChg>
      <pc:sldChg chg="add del">
        <pc:chgData name="Dom Taylor" userId="8397f5d1-9917-49cc-a813-5990332c59fb" providerId="ADAL" clId="{5C10CC73-4711-4606-A63B-56924DB0D9C8}" dt="2023-07-24T10:22:07.357" v="4713" actId="47"/>
        <pc:sldMkLst>
          <pc:docMk/>
          <pc:sldMk cId="24380510" sldId="437"/>
        </pc:sldMkLst>
      </pc:sldChg>
      <pc:sldChg chg="delSp modSp add mod modNotesTx">
        <pc:chgData name="Dom Taylor" userId="8397f5d1-9917-49cc-a813-5990332c59fb" providerId="ADAL" clId="{5C10CC73-4711-4606-A63B-56924DB0D9C8}" dt="2023-07-24T12:28:20.504" v="4798" actId="20577"/>
        <pc:sldMkLst>
          <pc:docMk/>
          <pc:sldMk cId="4012195254" sldId="438"/>
        </pc:sldMkLst>
        <pc:spChg chg="del mod">
          <ac:chgData name="Dom Taylor" userId="8397f5d1-9917-49cc-a813-5990332c59fb" providerId="ADAL" clId="{5C10CC73-4711-4606-A63B-56924DB0D9C8}" dt="2023-07-24T08:32:28.092" v="943" actId="478"/>
          <ac:spMkLst>
            <pc:docMk/>
            <pc:sldMk cId="4012195254" sldId="438"/>
            <ac:spMk id="4" creationId="{00000000-0000-0000-0000-000000000000}"/>
          </ac:spMkLst>
        </pc:spChg>
        <pc:spChg chg="mod">
          <ac:chgData name="Dom Taylor" userId="8397f5d1-9917-49cc-a813-5990332c59fb" providerId="ADAL" clId="{5C10CC73-4711-4606-A63B-56924DB0D9C8}" dt="2023-07-24T08:34:40.580" v="1156" actId="1076"/>
          <ac:spMkLst>
            <pc:docMk/>
            <pc:sldMk cId="4012195254" sldId="438"/>
            <ac:spMk id="7" creationId="{00000000-0000-0000-0000-000000000000}"/>
          </ac:spMkLst>
        </pc:spChg>
        <pc:spChg chg="mod">
          <ac:chgData name="Dom Taylor" userId="8397f5d1-9917-49cc-a813-5990332c59fb" providerId="ADAL" clId="{5C10CC73-4711-4606-A63B-56924DB0D9C8}" dt="2023-07-24T12:28:20.504" v="4798" actId="20577"/>
          <ac:spMkLst>
            <pc:docMk/>
            <pc:sldMk cId="4012195254" sldId="438"/>
            <ac:spMk id="8" creationId="{00000000-0000-0000-0000-000000000000}"/>
          </ac:spMkLst>
        </pc:spChg>
      </pc:sldChg>
      <pc:sldChg chg="addSp delSp modSp add del mod">
        <pc:chgData name="Dom Taylor" userId="8397f5d1-9917-49cc-a813-5990332c59fb" providerId="ADAL" clId="{5C10CC73-4711-4606-A63B-56924DB0D9C8}" dt="2023-07-24T08:35:08.505" v="1162" actId="47"/>
        <pc:sldMkLst>
          <pc:docMk/>
          <pc:sldMk cId="2280009387" sldId="439"/>
        </pc:sldMkLst>
        <pc:spChg chg="del">
          <ac:chgData name="Dom Taylor" userId="8397f5d1-9917-49cc-a813-5990332c59fb" providerId="ADAL" clId="{5C10CC73-4711-4606-A63B-56924DB0D9C8}" dt="2023-07-23T19:39:44.716" v="674" actId="478"/>
          <ac:spMkLst>
            <pc:docMk/>
            <pc:sldMk cId="2280009387" sldId="439"/>
            <ac:spMk id="2" creationId="{BA619FE4-C9CB-B66D-9667-6170A35D0B4E}"/>
          </ac:spMkLst>
        </pc:spChg>
        <pc:spChg chg="del">
          <ac:chgData name="Dom Taylor" userId="8397f5d1-9917-49cc-a813-5990332c59fb" providerId="ADAL" clId="{5C10CC73-4711-4606-A63B-56924DB0D9C8}" dt="2023-07-23T19:39:58.133" v="677" actId="478"/>
          <ac:spMkLst>
            <pc:docMk/>
            <pc:sldMk cId="2280009387" sldId="439"/>
            <ac:spMk id="3" creationId="{E3DF7869-A41E-E14B-A996-C9D26766FA69}"/>
          </ac:spMkLst>
        </pc:spChg>
        <pc:spChg chg="add del mod">
          <ac:chgData name="Dom Taylor" userId="8397f5d1-9917-49cc-a813-5990332c59fb" providerId="ADAL" clId="{5C10CC73-4711-4606-A63B-56924DB0D9C8}" dt="2023-07-23T19:39:47.387" v="676" actId="478"/>
          <ac:spMkLst>
            <pc:docMk/>
            <pc:sldMk cId="2280009387" sldId="439"/>
            <ac:spMk id="5" creationId="{FFA59D42-B5AA-CF05-7CB7-5D623146DB1D}"/>
          </ac:spMkLst>
        </pc:spChg>
        <pc:spChg chg="del">
          <ac:chgData name="Dom Taylor" userId="8397f5d1-9917-49cc-a813-5990332c59fb" providerId="ADAL" clId="{5C10CC73-4711-4606-A63B-56924DB0D9C8}" dt="2023-07-23T19:39:40.535" v="673" actId="478"/>
          <ac:spMkLst>
            <pc:docMk/>
            <pc:sldMk cId="2280009387" sldId="439"/>
            <ac:spMk id="8" creationId="{A85A2F27-BE2A-B503-841D-DD2474B14E2C}"/>
          </ac:spMkLst>
        </pc:spChg>
      </pc:sldChg>
      <pc:sldChg chg="delSp modSp add del mod">
        <pc:chgData name="Dom Taylor" userId="8397f5d1-9917-49cc-a813-5990332c59fb" providerId="ADAL" clId="{5C10CC73-4711-4606-A63B-56924DB0D9C8}" dt="2023-07-24T08:35:06.117" v="1161" actId="47"/>
        <pc:sldMkLst>
          <pc:docMk/>
          <pc:sldMk cId="1444057520" sldId="440"/>
        </pc:sldMkLst>
        <pc:spChg chg="del mod">
          <ac:chgData name="Dom Taylor" userId="8397f5d1-9917-49cc-a813-5990332c59fb" providerId="ADAL" clId="{5C10CC73-4711-4606-A63B-56924DB0D9C8}" dt="2023-07-24T08:34:49.142" v="1158" actId="478"/>
          <ac:spMkLst>
            <pc:docMk/>
            <pc:sldMk cId="1444057520" sldId="440"/>
            <ac:spMk id="4" creationId="{00000000-0000-0000-0000-000000000000}"/>
          </ac:spMkLst>
        </pc:spChg>
        <pc:spChg chg="mod">
          <ac:chgData name="Dom Taylor" userId="8397f5d1-9917-49cc-a813-5990332c59fb" providerId="ADAL" clId="{5C10CC73-4711-4606-A63B-56924DB0D9C8}" dt="2023-07-24T08:33:37.332" v="1122" actId="20577"/>
          <ac:spMkLst>
            <pc:docMk/>
            <pc:sldMk cId="1444057520" sldId="440"/>
            <ac:spMk id="8" creationId="{00000000-0000-0000-0000-000000000000}"/>
          </ac:spMkLst>
        </pc:spChg>
      </pc:sldChg>
      <pc:sldChg chg="delSp modSp add del mod">
        <pc:chgData name="Dom Taylor" userId="8397f5d1-9917-49cc-a813-5990332c59fb" providerId="ADAL" clId="{5C10CC73-4711-4606-A63B-56924DB0D9C8}" dt="2023-07-24T08:31:38.549" v="937" actId="2696"/>
        <pc:sldMkLst>
          <pc:docMk/>
          <pc:sldMk cId="1205801349" sldId="441"/>
        </pc:sldMkLst>
        <pc:spChg chg="del mod">
          <ac:chgData name="Dom Taylor" userId="8397f5d1-9917-49cc-a813-5990332c59fb" providerId="ADAL" clId="{5C10CC73-4711-4606-A63B-56924DB0D9C8}" dt="2023-07-24T08:31:34.803" v="936" actId="478"/>
          <ac:spMkLst>
            <pc:docMk/>
            <pc:sldMk cId="1205801349" sldId="441"/>
            <ac:spMk id="4" creationId="{00000000-0000-0000-0000-000000000000}"/>
          </ac:spMkLst>
        </pc:spChg>
        <pc:spChg chg="mod">
          <ac:chgData name="Dom Taylor" userId="8397f5d1-9917-49cc-a813-5990332c59fb" providerId="ADAL" clId="{5C10CC73-4711-4606-A63B-56924DB0D9C8}" dt="2023-07-24T08:31:31.716" v="934" actId="1076"/>
          <ac:spMkLst>
            <pc:docMk/>
            <pc:sldMk cId="1205801349" sldId="441"/>
            <ac:spMk id="7" creationId="{00000000-0000-0000-0000-000000000000}"/>
          </ac:spMkLst>
        </pc:spChg>
        <pc:spChg chg="mod">
          <ac:chgData name="Dom Taylor" userId="8397f5d1-9917-49cc-a813-5990332c59fb" providerId="ADAL" clId="{5C10CC73-4711-4606-A63B-56924DB0D9C8}" dt="2023-07-23T19:41:27.117" v="735" actId="20577"/>
          <ac:spMkLst>
            <pc:docMk/>
            <pc:sldMk cId="1205801349" sldId="441"/>
            <ac:spMk id="8" creationId="{00000000-0000-0000-0000-000000000000}"/>
          </ac:spMkLst>
        </pc:spChg>
      </pc:sldChg>
      <pc:sldChg chg="delSp modSp add mod ord modNotesTx">
        <pc:chgData name="Dom Taylor" userId="8397f5d1-9917-49cc-a813-5990332c59fb" providerId="ADAL" clId="{5C10CC73-4711-4606-A63B-56924DB0D9C8}" dt="2023-07-24T08:46:35.821" v="2539" actId="20577"/>
        <pc:sldMkLst>
          <pc:docMk/>
          <pc:sldMk cId="4248112399" sldId="442"/>
        </pc:sldMkLst>
        <pc:spChg chg="del mod">
          <ac:chgData name="Dom Taylor" userId="8397f5d1-9917-49cc-a813-5990332c59fb" providerId="ADAL" clId="{5C10CC73-4711-4606-A63B-56924DB0D9C8}" dt="2023-07-24T08:35:12.541" v="1164" actId="478"/>
          <ac:spMkLst>
            <pc:docMk/>
            <pc:sldMk cId="4248112399" sldId="442"/>
            <ac:spMk id="4" creationId="{00000000-0000-0000-0000-000000000000}"/>
          </ac:spMkLst>
        </pc:spChg>
        <pc:spChg chg="mod">
          <ac:chgData name="Dom Taylor" userId="8397f5d1-9917-49cc-a813-5990332c59fb" providerId="ADAL" clId="{5C10CC73-4711-4606-A63B-56924DB0D9C8}" dt="2023-07-24T08:35:45.020" v="1168" actId="1076"/>
          <ac:spMkLst>
            <pc:docMk/>
            <pc:sldMk cId="4248112399" sldId="442"/>
            <ac:spMk id="7" creationId="{00000000-0000-0000-0000-000000000000}"/>
          </ac:spMkLst>
        </pc:spChg>
        <pc:spChg chg="mod">
          <ac:chgData name="Dom Taylor" userId="8397f5d1-9917-49cc-a813-5990332c59fb" providerId="ADAL" clId="{5C10CC73-4711-4606-A63B-56924DB0D9C8}" dt="2023-07-24T08:43:01.950" v="1790" actId="255"/>
          <ac:spMkLst>
            <pc:docMk/>
            <pc:sldMk cId="4248112399" sldId="442"/>
            <ac:spMk id="8" creationId="{00000000-0000-0000-0000-000000000000}"/>
          </ac:spMkLst>
        </pc:spChg>
      </pc:sldChg>
      <pc:sldChg chg="modSp add mod">
        <pc:chgData name="Dom Taylor" userId="8397f5d1-9917-49cc-a813-5990332c59fb" providerId="ADAL" clId="{5C10CC73-4711-4606-A63B-56924DB0D9C8}" dt="2023-07-24T12:28:43.177" v="4879" actId="2711"/>
        <pc:sldMkLst>
          <pc:docMk/>
          <pc:sldMk cId="3170929138" sldId="443"/>
        </pc:sldMkLst>
        <pc:spChg chg="mod">
          <ac:chgData name="Dom Taylor" userId="8397f5d1-9917-49cc-a813-5990332c59fb" providerId="ADAL" clId="{5C10CC73-4711-4606-A63B-56924DB0D9C8}" dt="2023-07-24T12:28:43.177" v="4879" actId="2711"/>
          <ac:spMkLst>
            <pc:docMk/>
            <pc:sldMk cId="3170929138" sldId="443"/>
            <ac:spMk id="8" creationId="{00000000-0000-0000-0000-000000000000}"/>
          </ac:spMkLst>
        </pc:spChg>
      </pc:sldChg>
      <pc:sldChg chg="modSp add mod modNotesTx">
        <pc:chgData name="Dom Taylor" userId="8397f5d1-9917-49cc-a813-5990332c59fb" providerId="ADAL" clId="{5C10CC73-4711-4606-A63B-56924DB0D9C8}" dt="2023-07-24T09:50:11.162" v="4676" actId="2711"/>
        <pc:sldMkLst>
          <pc:docMk/>
          <pc:sldMk cId="3187418095" sldId="444"/>
        </pc:sldMkLst>
        <pc:spChg chg="mod">
          <ac:chgData name="Dom Taylor" userId="8397f5d1-9917-49cc-a813-5990332c59fb" providerId="ADAL" clId="{5C10CC73-4711-4606-A63B-56924DB0D9C8}" dt="2023-07-24T08:47:36.522" v="2572" actId="20577"/>
          <ac:spMkLst>
            <pc:docMk/>
            <pc:sldMk cId="3187418095" sldId="444"/>
            <ac:spMk id="7" creationId="{00000000-0000-0000-0000-000000000000}"/>
          </ac:spMkLst>
        </pc:spChg>
        <pc:spChg chg="mod">
          <ac:chgData name="Dom Taylor" userId="8397f5d1-9917-49cc-a813-5990332c59fb" providerId="ADAL" clId="{5C10CC73-4711-4606-A63B-56924DB0D9C8}" dt="2023-07-24T09:50:11.162" v="4676" actId="2711"/>
          <ac:spMkLst>
            <pc:docMk/>
            <pc:sldMk cId="3187418095" sldId="444"/>
            <ac:spMk id="8" creationId="{00000000-0000-0000-0000-000000000000}"/>
          </ac:spMkLst>
        </pc:spChg>
      </pc:sldChg>
      <pc:sldChg chg="modSp add mod">
        <pc:chgData name="Dom Taylor" userId="8397f5d1-9917-49cc-a813-5990332c59fb" providerId="ADAL" clId="{5C10CC73-4711-4606-A63B-56924DB0D9C8}" dt="2023-07-24T10:22:14.223" v="4731" actId="20577"/>
        <pc:sldMkLst>
          <pc:docMk/>
          <pc:sldMk cId="2230584696" sldId="445"/>
        </pc:sldMkLst>
        <pc:spChg chg="mod">
          <ac:chgData name="Dom Taylor" userId="8397f5d1-9917-49cc-a813-5990332c59fb" providerId="ADAL" clId="{5C10CC73-4711-4606-A63B-56924DB0D9C8}" dt="2023-07-24T10:22:14.223" v="4731" actId="20577"/>
          <ac:spMkLst>
            <pc:docMk/>
            <pc:sldMk cId="2230584696" sldId="445"/>
            <ac:spMk id="8" creationId="{00000000-0000-0000-0000-000000000000}"/>
          </ac:spMkLst>
        </pc:spChg>
      </pc:sldChg>
    </pc:docChg>
  </pc:docChgLst>
  <pc:docChgLst>
    <pc:chgData name="John McGeachy" userId="S::jmcgeachy@ageuklondon.org.uk::0ba0b8a9-2695-4e86-810f-a91916ae7154" providerId="AD" clId="Web-{D594BAAD-7964-91EE-3928-FA4E9E65BF8B}"/>
    <pc:docChg chg="sldOrd">
      <pc:chgData name="John McGeachy" userId="S::jmcgeachy@ageuklondon.org.uk::0ba0b8a9-2695-4e86-810f-a91916ae7154" providerId="AD" clId="Web-{D594BAAD-7964-91EE-3928-FA4E9E65BF8B}" dt="2023-07-24T16:09:44.727" v="0"/>
      <pc:docMkLst>
        <pc:docMk/>
      </pc:docMkLst>
      <pc:sldChg chg="ord">
        <pc:chgData name="John McGeachy" userId="S::jmcgeachy@ageuklondon.org.uk::0ba0b8a9-2695-4e86-810f-a91916ae7154" providerId="AD" clId="Web-{D594BAAD-7964-91EE-3928-FA4E9E65BF8B}" dt="2023-07-24T16:09:44.727" v="0"/>
        <pc:sldMkLst>
          <pc:docMk/>
          <pc:sldMk cId="2432615174" sldId="436"/>
        </pc:sldMkLst>
      </pc:sldChg>
    </pc:docChg>
  </pc:docChgLst>
  <pc:docChgLst>
    <pc:chgData name="Dom Taylor" userId="S::dtaylor@ageuklondon.org.uk::8397f5d1-9917-49cc-a813-5990332c59fb" providerId="AD" clId="Web-{F427127D-6609-4E51-A843-10614EDBF6DD}"/>
    <pc:docChg chg="modSld">
      <pc:chgData name="Dom Taylor" userId="S::dtaylor@ageuklondon.org.uk::8397f5d1-9917-49cc-a813-5990332c59fb" providerId="AD" clId="Web-{F427127D-6609-4E51-A843-10614EDBF6DD}" dt="2023-07-24T10:33:39.119" v="311"/>
      <pc:docMkLst>
        <pc:docMk/>
      </pc:docMkLst>
      <pc:sldChg chg="modNotes">
        <pc:chgData name="Dom Taylor" userId="S::dtaylor@ageuklondon.org.uk::8397f5d1-9917-49cc-a813-5990332c59fb" providerId="AD" clId="Web-{F427127D-6609-4E51-A843-10614EDBF6DD}" dt="2023-07-24T10:26:55.507" v="0"/>
        <pc:sldMkLst>
          <pc:docMk/>
          <pc:sldMk cId="3721376705" sldId="294"/>
        </pc:sldMkLst>
      </pc:sldChg>
      <pc:sldChg chg="modNotes">
        <pc:chgData name="Dom Taylor" userId="S::dtaylor@ageuklondon.org.uk::8397f5d1-9917-49cc-a813-5990332c59fb" providerId="AD" clId="Web-{F427127D-6609-4E51-A843-10614EDBF6DD}" dt="2023-07-24T10:32:18.802" v="248"/>
        <pc:sldMkLst>
          <pc:docMk/>
          <pc:sldMk cId="4012195254" sldId="438"/>
        </pc:sldMkLst>
      </pc:sldChg>
      <pc:sldChg chg="modNotes">
        <pc:chgData name="Dom Taylor" userId="S::dtaylor@ageuklondon.org.uk::8397f5d1-9917-49cc-a813-5990332c59fb" providerId="AD" clId="Web-{F427127D-6609-4E51-A843-10614EDBF6DD}" dt="2023-07-24T10:33:39.119" v="311"/>
        <pc:sldMkLst>
          <pc:docMk/>
          <pc:sldMk cId="4248112399" sldId="442"/>
        </pc:sldMkLst>
      </pc:sldChg>
      <pc:sldChg chg="modSp modNotes">
        <pc:chgData name="Dom Taylor" userId="S::dtaylor@ageuklondon.org.uk::8397f5d1-9917-49cc-a813-5990332c59fb" providerId="AD" clId="Web-{F427127D-6609-4E51-A843-10614EDBF6DD}" dt="2023-07-24T10:32:38.225" v="253" actId="20577"/>
        <pc:sldMkLst>
          <pc:docMk/>
          <pc:sldMk cId="3170929138" sldId="443"/>
        </pc:sldMkLst>
        <pc:spChg chg="mod">
          <ac:chgData name="Dom Taylor" userId="S::dtaylor@ageuklondon.org.uk::8397f5d1-9917-49cc-a813-5990332c59fb" providerId="AD" clId="Web-{F427127D-6609-4E51-A843-10614EDBF6DD}" dt="2023-07-24T10:32:38.225" v="253" actId="20577"/>
          <ac:spMkLst>
            <pc:docMk/>
            <pc:sldMk cId="3170929138" sldId="443"/>
            <ac:spMk id="8" creationId="{00000000-0000-0000-0000-000000000000}"/>
          </ac:spMkLst>
        </pc:spChg>
      </pc:sldChg>
      <pc:sldChg chg="modNotes">
        <pc:chgData name="Dom Taylor" userId="S::dtaylor@ageuklondon.org.uk::8397f5d1-9917-49cc-a813-5990332c59fb" providerId="AD" clId="Web-{F427127D-6609-4E51-A843-10614EDBF6DD}" dt="2023-07-24T10:32:43.819" v="254"/>
        <pc:sldMkLst>
          <pc:docMk/>
          <pc:sldMk cId="2230584696" sldId="445"/>
        </pc:sldMkLst>
      </pc:sldChg>
    </pc:docChg>
  </pc:docChgLst>
  <pc:docChgLst>
    <pc:chgData name="Sharon Tynan" userId="27e9abf6-1ba0-45b4-a16e-2e2a0c28ece2" providerId="ADAL" clId="{3EDD061B-2E17-4E7A-A131-DDCB29A46986}"/>
    <pc:docChg chg="undo custSel addSld delSld modSld sldOrd">
      <pc:chgData name="Sharon Tynan" userId="27e9abf6-1ba0-45b4-a16e-2e2a0c28ece2" providerId="ADAL" clId="{3EDD061B-2E17-4E7A-A131-DDCB29A46986}" dt="2023-07-24T11:37:37.235" v="2531" actId="33524"/>
      <pc:docMkLst>
        <pc:docMk/>
      </pc:docMkLst>
      <pc:sldChg chg="modSp mod">
        <pc:chgData name="Sharon Tynan" userId="27e9abf6-1ba0-45b4-a16e-2e2a0c28ece2" providerId="ADAL" clId="{3EDD061B-2E17-4E7A-A131-DDCB29A46986}" dt="2023-07-12T18:39:24.138" v="761" actId="14100"/>
        <pc:sldMkLst>
          <pc:docMk/>
          <pc:sldMk cId="1410338778" sldId="256"/>
        </pc:sldMkLst>
        <pc:spChg chg="mod">
          <ac:chgData name="Sharon Tynan" userId="27e9abf6-1ba0-45b4-a16e-2e2a0c28ece2" providerId="ADAL" clId="{3EDD061B-2E17-4E7A-A131-DDCB29A46986}" dt="2023-07-12T18:39:24.138" v="761" actId="14100"/>
          <ac:spMkLst>
            <pc:docMk/>
            <pc:sldMk cId="1410338778" sldId="256"/>
            <ac:spMk id="2" creationId="{00000000-0000-0000-0000-000000000000}"/>
          </ac:spMkLst>
        </pc:spChg>
        <pc:spChg chg="mod">
          <ac:chgData name="Sharon Tynan" userId="27e9abf6-1ba0-45b4-a16e-2e2a0c28ece2" providerId="ADAL" clId="{3EDD061B-2E17-4E7A-A131-DDCB29A46986}" dt="2023-07-12T17:44:14.157" v="56" actId="255"/>
          <ac:spMkLst>
            <pc:docMk/>
            <pc:sldMk cId="1410338778" sldId="256"/>
            <ac:spMk id="3" creationId="{00000000-0000-0000-0000-000000000000}"/>
          </ac:spMkLst>
        </pc:spChg>
      </pc:sldChg>
      <pc:sldChg chg="del ord">
        <pc:chgData name="Sharon Tynan" userId="27e9abf6-1ba0-45b4-a16e-2e2a0c28ece2" providerId="ADAL" clId="{3EDD061B-2E17-4E7A-A131-DDCB29A46986}" dt="2023-07-12T18:27:14.451" v="663" actId="47"/>
        <pc:sldMkLst>
          <pc:docMk/>
          <pc:sldMk cId="3162123067" sldId="263"/>
        </pc:sldMkLst>
      </pc:sldChg>
      <pc:sldChg chg="addSp delSp modSp mod ord">
        <pc:chgData name="Sharon Tynan" userId="27e9abf6-1ba0-45b4-a16e-2e2a0c28ece2" providerId="ADAL" clId="{3EDD061B-2E17-4E7A-A131-DDCB29A46986}" dt="2023-07-12T19:41:14.127" v="1587" actId="14100"/>
        <pc:sldMkLst>
          <pc:docMk/>
          <pc:sldMk cId="4192544131" sldId="268"/>
        </pc:sldMkLst>
        <pc:spChg chg="mod">
          <ac:chgData name="Sharon Tynan" userId="27e9abf6-1ba0-45b4-a16e-2e2a0c28ece2" providerId="ADAL" clId="{3EDD061B-2E17-4E7A-A131-DDCB29A46986}" dt="2023-07-12T19:41:05.745" v="1584" actId="20577"/>
          <ac:spMkLst>
            <pc:docMk/>
            <pc:sldMk cId="4192544131" sldId="268"/>
            <ac:spMk id="3" creationId="{00000000-0000-0000-0000-000000000000}"/>
          </ac:spMkLst>
        </pc:spChg>
        <pc:picChg chg="add del mod">
          <ac:chgData name="Sharon Tynan" userId="27e9abf6-1ba0-45b4-a16e-2e2a0c28ece2" providerId="ADAL" clId="{3EDD061B-2E17-4E7A-A131-DDCB29A46986}" dt="2023-07-12T19:40:20.134" v="1563"/>
          <ac:picMkLst>
            <pc:docMk/>
            <pc:sldMk cId="4192544131" sldId="268"/>
            <ac:picMk id="4" creationId="{34FAFDC9-FE00-0883-3EC1-B33BAFA7A2A2}"/>
          </ac:picMkLst>
        </pc:picChg>
        <pc:picChg chg="add mod">
          <ac:chgData name="Sharon Tynan" userId="27e9abf6-1ba0-45b4-a16e-2e2a0c28ece2" providerId="ADAL" clId="{3EDD061B-2E17-4E7A-A131-DDCB29A46986}" dt="2023-07-12T19:41:14.127" v="1587" actId="14100"/>
          <ac:picMkLst>
            <pc:docMk/>
            <pc:sldMk cId="4192544131" sldId="268"/>
            <ac:picMk id="5" creationId="{82CB9FE8-2660-B02A-EBBD-1D2B7EDD5F69}"/>
          </ac:picMkLst>
        </pc:picChg>
      </pc:sldChg>
      <pc:sldChg chg="modSp del mod ord">
        <pc:chgData name="Sharon Tynan" userId="27e9abf6-1ba0-45b4-a16e-2e2a0c28ece2" providerId="ADAL" clId="{3EDD061B-2E17-4E7A-A131-DDCB29A46986}" dt="2023-07-12T20:13:49.588" v="2530" actId="47"/>
        <pc:sldMkLst>
          <pc:docMk/>
          <pc:sldMk cId="995205079" sldId="278"/>
        </pc:sldMkLst>
        <pc:spChg chg="mod">
          <ac:chgData name="Sharon Tynan" userId="27e9abf6-1ba0-45b4-a16e-2e2a0c28ece2" providerId="ADAL" clId="{3EDD061B-2E17-4E7A-A131-DDCB29A46986}" dt="2023-07-12T17:50:27.623" v="193" actId="255"/>
          <ac:spMkLst>
            <pc:docMk/>
            <pc:sldMk cId="995205079" sldId="278"/>
            <ac:spMk id="5" creationId="{7AAB36EE-9B2A-5856-568D-EC68700D6D68}"/>
          </ac:spMkLst>
        </pc:spChg>
      </pc:sldChg>
      <pc:sldChg chg="modSp mod ord">
        <pc:chgData name="Sharon Tynan" userId="27e9abf6-1ba0-45b4-a16e-2e2a0c28ece2" providerId="ADAL" clId="{3EDD061B-2E17-4E7A-A131-DDCB29A46986}" dt="2023-07-12T18:42:08.280" v="797" actId="6549"/>
        <pc:sldMkLst>
          <pc:docMk/>
          <pc:sldMk cId="3721376705" sldId="294"/>
        </pc:sldMkLst>
        <pc:spChg chg="mod">
          <ac:chgData name="Sharon Tynan" userId="27e9abf6-1ba0-45b4-a16e-2e2a0c28ece2" providerId="ADAL" clId="{3EDD061B-2E17-4E7A-A131-DDCB29A46986}" dt="2023-07-12T18:42:08.280" v="797" actId="6549"/>
          <ac:spMkLst>
            <pc:docMk/>
            <pc:sldMk cId="3721376705" sldId="294"/>
            <ac:spMk id="8" creationId="{00000000-0000-0000-0000-000000000000}"/>
          </ac:spMkLst>
        </pc:spChg>
      </pc:sldChg>
      <pc:sldChg chg="modSp mod">
        <pc:chgData name="Sharon Tynan" userId="27e9abf6-1ba0-45b4-a16e-2e2a0c28ece2" providerId="ADAL" clId="{3EDD061B-2E17-4E7A-A131-DDCB29A46986}" dt="2023-07-12T19:57:37.932" v="2088" actId="1076"/>
        <pc:sldMkLst>
          <pc:docMk/>
          <pc:sldMk cId="2037583985" sldId="298"/>
        </pc:sldMkLst>
        <pc:spChg chg="mod">
          <ac:chgData name="Sharon Tynan" userId="27e9abf6-1ba0-45b4-a16e-2e2a0c28ece2" providerId="ADAL" clId="{3EDD061B-2E17-4E7A-A131-DDCB29A46986}" dt="2023-07-12T19:56:18.558" v="2064" actId="14100"/>
          <ac:spMkLst>
            <pc:docMk/>
            <pc:sldMk cId="2037583985" sldId="298"/>
            <ac:spMk id="2" creationId="{4F9A9726-C516-7CAE-0755-2405FBDABB2A}"/>
          </ac:spMkLst>
        </pc:spChg>
        <pc:spChg chg="mod">
          <ac:chgData name="Sharon Tynan" userId="27e9abf6-1ba0-45b4-a16e-2e2a0c28ece2" providerId="ADAL" clId="{3EDD061B-2E17-4E7A-A131-DDCB29A46986}" dt="2023-07-12T19:56:02.778" v="2062" actId="27636"/>
          <ac:spMkLst>
            <pc:docMk/>
            <pc:sldMk cId="2037583985" sldId="298"/>
            <ac:spMk id="3" creationId="{D87ACBD1-4128-2ADC-F332-216DEDDB5A69}"/>
          </ac:spMkLst>
        </pc:spChg>
        <pc:spChg chg="mod">
          <ac:chgData name="Sharon Tynan" userId="27e9abf6-1ba0-45b4-a16e-2e2a0c28ece2" providerId="ADAL" clId="{3EDD061B-2E17-4E7A-A131-DDCB29A46986}" dt="2023-07-12T19:56:48.799" v="2070" actId="255"/>
          <ac:spMkLst>
            <pc:docMk/>
            <pc:sldMk cId="2037583985" sldId="298"/>
            <ac:spMk id="4" creationId="{2663C130-137A-B88A-E063-3241DB0F9291}"/>
          </ac:spMkLst>
        </pc:spChg>
        <pc:spChg chg="mod">
          <ac:chgData name="Sharon Tynan" userId="27e9abf6-1ba0-45b4-a16e-2e2a0c28ece2" providerId="ADAL" clId="{3EDD061B-2E17-4E7A-A131-DDCB29A46986}" dt="2023-07-12T19:57:07.598" v="2077" actId="27636"/>
          <ac:spMkLst>
            <pc:docMk/>
            <pc:sldMk cId="2037583985" sldId="298"/>
            <ac:spMk id="5" creationId="{8DF6DC57-AA16-1503-F69A-D1B4FBC2850A}"/>
          </ac:spMkLst>
        </pc:spChg>
        <pc:spChg chg="mod">
          <ac:chgData name="Sharon Tynan" userId="27e9abf6-1ba0-45b4-a16e-2e2a0c28ece2" providerId="ADAL" clId="{3EDD061B-2E17-4E7A-A131-DDCB29A46986}" dt="2023-07-12T19:57:33.262" v="2087" actId="14100"/>
          <ac:spMkLst>
            <pc:docMk/>
            <pc:sldMk cId="2037583985" sldId="298"/>
            <ac:spMk id="14" creationId="{15B67A08-39A6-9BFA-1A88-EA6A6D121674}"/>
          </ac:spMkLst>
        </pc:spChg>
        <pc:picChg chg="mod">
          <ac:chgData name="Sharon Tynan" userId="27e9abf6-1ba0-45b4-a16e-2e2a0c28ece2" providerId="ADAL" clId="{3EDD061B-2E17-4E7A-A131-DDCB29A46986}" dt="2023-07-12T19:56:55.434" v="2071" actId="14100"/>
          <ac:picMkLst>
            <pc:docMk/>
            <pc:sldMk cId="2037583985" sldId="298"/>
            <ac:picMk id="9" creationId="{734555DA-F47A-B35B-D909-6D2D3B84290B}"/>
          </ac:picMkLst>
        </pc:picChg>
        <pc:picChg chg="mod">
          <ac:chgData name="Sharon Tynan" userId="27e9abf6-1ba0-45b4-a16e-2e2a0c28ece2" providerId="ADAL" clId="{3EDD061B-2E17-4E7A-A131-DDCB29A46986}" dt="2023-07-12T19:57:00.753" v="2073" actId="1076"/>
          <ac:picMkLst>
            <pc:docMk/>
            <pc:sldMk cId="2037583985" sldId="298"/>
            <ac:picMk id="11" creationId="{090EDDEA-2FD0-C870-499B-6849DDA57042}"/>
          </ac:picMkLst>
        </pc:picChg>
        <pc:picChg chg="mod">
          <ac:chgData name="Sharon Tynan" userId="27e9abf6-1ba0-45b4-a16e-2e2a0c28ece2" providerId="ADAL" clId="{3EDD061B-2E17-4E7A-A131-DDCB29A46986}" dt="2023-07-12T19:57:37.932" v="2088" actId="1076"/>
          <ac:picMkLst>
            <pc:docMk/>
            <pc:sldMk cId="2037583985" sldId="298"/>
            <ac:picMk id="13" creationId="{B607A57C-E45D-91BE-2096-BDEB0D90D882}"/>
          </ac:picMkLst>
        </pc:picChg>
      </pc:sldChg>
      <pc:sldChg chg="del">
        <pc:chgData name="Sharon Tynan" userId="27e9abf6-1ba0-45b4-a16e-2e2a0c28ece2" providerId="ADAL" clId="{3EDD061B-2E17-4E7A-A131-DDCB29A46986}" dt="2023-07-12T18:22:42.286" v="656" actId="47"/>
        <pc:sldMkLst>
          <pc:docMk/>
          <pc:sldMk cId="3682193947" sldId="327"/>
        </pc:sldMkLst>
      </pc:sldChg>
      <pc:sldChg chg="del">
        <pc:chgData name="Sharon Tynan" userId="27e9abf6-1ba0-45b4-a16e-2e2a0c28ece2" providerId="ADAL" clId="{3EDD061B-2E17-4E7A-A131-DDCB29A46986}" dt="2023-07-12T18:01:11.372" v="333" actId="2696"/>
        <pc:sldMkLst>
          <pc:docMk/>
          <pc:sldMk cId="1918726638" sldId="347"/>
        </pc:sldMkLst>
      </pc:sldChg>
      <pc:sldChg chg="modSp mod">
        <pc:chgData name="Sharon Tynan" userId="27e9abf6-1ba0-45b4-a16e-2e2a0c28ece2" providerId="ADAL" clId="{3EDD061B-2E17-4E7A-A131-DDCB29A46986}" dt="2023-07-12T18:20:42.775" v="632" actId="255"/>
        <pc:sldMkLst>
          <pc:docMk/>
          <pc:sldMk cId="3033199826" sldId="350"/>
        </pc:sldMkLst>
        <pc:spChg chg="mod">
          <ac:chgData name="Sharon Tynan" userId="27e9abf6-1ba0-45b4-a16e-2e2a0c28ece2" providerId="ADAL" clId="{3EDD061B-2E17-4E7A-A131-DDCB29A46986}" dt="2023-07-12T18:14:10.377" v="598" actId="14100"/>
          <ac:spMkLst>
            <pc:docMk/>
            <pc:sldMk cId="3033199826" sldId="350"/>
            <ac:spMk id="4" creationId="{00000000-0000-0000-0000-000000000000}"/>
          </ac:spMkLst>
        </pc:spChg>
        <pc:spChg chg="mod">
          <ac:chgData name="Sharon Tynan" userId="27e9abf6-1ba0-45b4-a16e-2e2a0c28ece2" providerId="ADAL" clId="{3EDD061B-2E17-4E7A-A131-DDCB29A46986}" dt="2023-07-12T18:18:22.888" v="604" actId="20577"/>
          <ac:spMkLst>
            <pc:docMk/>
            <pc:sldMk cId="3033199826" sldId="350"/>
            <ac:spMk id="5" creationId="{00000000-0000-0000-0000-000000000000}"/>
          </ac:spMkLst>
        </pc:spChg>
        <pc:spChg chg="mod">
          <ac:chgData name="Sharon Tynan" userId="27e9abf6-1ba0-45b4-a16e-2e2a0c28ece2" providerId="ADAL" clId="{3EDD061B-2E17-4E7A-A131-DDCB29A46986}" dt="2023-07-12T18:20:42.775" v="632" actId="255"/>
          <ac:spMkLst>
            <pc:docMk/>
            <pc:sldMk cId="3033199826" sldId="350"/>
            <ac:spMk id="6" creationId="{00000000-0000-0000-0000-000000000000}"/>
          </ac:spMkLst>
        </pc:spChg>
        <pc:spChg chg="mod">
          <ac:chgData name="Sharon Tynan" userId="27e9abf6-1ba0-45b4-a16e-2e2a0c28ece2" providerId="ADAL" clId="{3EDD061B-2E17-4E7A-A131-DDCB29A46986}" dt="2023-07-12T18:18:32.171" v="605" actId="20577"/>
          <ac:spMkLst>
            <pc:docMk/>
            <pc:sldMk cId="3033199826" sldId="350"/>
            <ac:spMk id="7" creationId="{00000000-0000-0000-0000-000000000000}"/>
          </ac:spMkLst>
        </pc:spChg>
      </pc:sldChg>
      <pc:sldChg chg="modSp del mod">
        <pc:chgData name="Sharon Tynan" userId="27e9abf6-1ba0-45b4-a16e-2e2a0c28ece2" providerId="ADAL" clId="{3EDD061B-2E17-4E7A-A131-DDCB29A46986}" dt="2023-07-12T17:44:29.693" v="58" actId="47"/>
        <pc:sldMkLst>
          <pc:docMk/>
          <pc:sldMk cId="2408633433" sldId="353"/>
        </pc:sldMkLst>
        <pc:spChg chg="mod">
          <ac:chgData name="Sharon Tynan" userId="27e9abf6-1ba0-45b4-a16e-2e2a0c28ece2" providerId="ADAL" clId="{3EDD061B-2E17-4E7A-A131-DDCB29A46986}" dt="2023-07-12T17:44:26.572" v="57" actId="6549"/>
          <ac:spMkLst>
            <pc:docMk/>
            <pc:sldMk cId="2408633433" sldId="353"/>
            <ac:spMk id="3" creationId="{00000000-0000-0000-0000-000000000000}"/>
          </ac:spMkLst>
        </pc:spChg>
      </pc:sldChg>
      <pc:sldChg chg="modSp del mod ord">
        <pc:chgData name="Sharon Tynan" userId="27e9abf6-1ba0-45b4-a16e-2e2a0c28ece2" providerId="ADAL" clId="{3EDD061B-2E17-4E7A-A131-DDCB29A46986}" dt="2023-07-12T18:38:47.427" v="733" actId="2696"/>
        <pc:sldMkLst>
          <pc:docMk/>
          <pc:sldMk cId="2065003322" sldId="354"/>
        </pc:sldMkLst>
        <pc:spChg chg="mod">
          <ac:chgData name="Sharon Tynan" userId="27e9abf6-1ba0-45b4-a16e-2e2a0c28ece2" providerId="ADAL" clId="{3EDD061B-2E17-4E7A-A131-DDCB29A46986}" dt="2023-07-12T17:59:15.337" v="322" actId="404"/>
          <ac:spMkLst>
            <pc:docMk/>
            <pc:sldMk cId="2065003322" sldId="354"/>
            <ac:spMk id="3" creationId="{00000000-0000-0000-0000-000000000000}"/>
          </ac:spMkLst>
        </pc:spChg>
      </pc:sldChg>
      <pc:sldChg chg="modSp mod ord">
        <pc:chgData name="Sharon Tynan" userId="27e9abf6-1ba0-45b4-a16e-2e2a0c28ece2" providerId="ADAL" clId="{3EDD061B-2E17-4E7A-A131-DDCB29A46986}" dt="2023-07-12T19:13:12.968" v="1201" actId="1076"/>
        <pc:sldMkLst>
          <pc:docMk/>
          <pc:sldMk cId="3257517644" sldId="355"/>
        </pc:sldMkLst>
        <pc:spChg chg="mod">
          <ac:chgData name="Sharon Tynan" userId="27e9abf6-1ba0-45b4-a16e-2e2a0c28ece2" providerId="ADAL" clId="{3EDD061B-2E17-4E7A-A131-DDCB29A46986}" dt="2023-07-12T19:13:12.968" v="1201" actId="1076"/>
          <ac:spMkLst>
            <pc:docMk/>
            <pc:sldMk cId="3257517644" sldId="355"/>
            <ac:spMk id="3" creationId="{00000000-0000-0000-0000-000000000000}"/>
          </ac:spMkLst>
        </pc:spChg>
      </pc:sldChg>
      <pc:sldChg chg="modSp mod ord">
        <pc:chgData name="Sharon Tynan" userId="27e9abf6-1ba0-45b4-a16e-2e2a0c28ece2" providerId="ADAL" clId="{3EDD061B-2E17-4E7A-A131-DDCB29A46986}" dt="2023-07-12T19:16:21.978" v="1248" actId="255"/>
        <pc:sldMkLst>
          <pc:docMk/>
          <pc:sldMk cId="1654606713" sldId="356"/>
        </pc:sldMkLst>
        <pc:spChg chg="mod">
          <ac:chgData name="Sharon Tynan" userId="27e9abf6-1ba0-45b4-a16e-2e2a0c28ece2" providerId="ADAL" clId="{3EDD061B-2E17-4E7A-A131-DDCB29A46986}" dt="2023-07-12T19:16:21.978" v="1248" actId="255"/>
          <ac:spMkLst>
            <pc:docMk/>
            <pc:sldMk cId="1654606713" sldId="356"/>
            <ac:spMk id="3" creationId="{00000000-0000-0000-0000-000000000000}"/>
          </ac:spMkLst>
        </pc:spChg>
        <pc:spChg chg="mod">
          <ac:chgData name="Sharon Tynan" userId="27e9abf6-1ba0-45b4-a16e-2e2a0c28ece2" providerId="ADAL" clId="{3EDD061B-2E17-4E7A-A131-DDCB29A46986}" dt="2023-07-12T19:16:12.878" v="1247" actId="20577"/>
          <ac:spMkLst>
            <pc:docMk/>
            <pc:sldMk cId="1654606713" sldId="356"/>
            <ac:spMk id="4" creationId="{30B19A18-EF80-10F8-94C2-DC8329372831}"/>
          </ac:spMkLst>
        </pc:spChg>
      </pc:sldChg>
      <pc:sldChg chg="modSp del mod">
        <pc:chgData name="Sharon Tynan" userId="27e9abf6-1ba0-45b4-a16e-2e2a0c28ece2" providerId="ADAL" clId="{3EDD061B-2E17-4E7A-A131-DDCB29A46986}" dt="2023-07-12T18:22:34.792" v="654" actId="47"/>
        <pc:sldMkLst>
          <pc:docMk/>
          <pc:sldMk cId="3876293223" sldId="357"/>
        </pc:sldMkLst>
        <pc:spChg chg="mod">
          <ac:chgData name="Sharon Tynan" userId="27e9abf6-1ba0-45b4-a16e-2e2a0c28ece2" providerId="ADAL" clId="{3EDD061B-2E17-4E7A-A131-DDCB29A46986}" dt="2023-07-12T18:06:27.895" v="501" actId="20577"/>
          <ac:spMkLst>
            <pc:docMk/>
            <pc:sldMk cId="3876293223" sldId="357"/>
            <ac:spMk id="3" creationId="{00000000-0000-0000-0000-000000000000}"/>
          </ac:spMkLst>
        </pc:spChg>
      </pc:sldChg>
      <pc:sldChg chg="ord">
        <pc:chgData name="Sharon Tynan" userId="27e9abf6-1ba0-45b4-a16e-2e2a0c28ece2" providerId="ADAL" clId="{3EDD061B-2E17-4E7A-A131-DDCB29A46986}" dt="2023-07-12T18:23:29.709" v="660"/>
        <pc:sldMkLst>
          <pc:docMk/>
          <pc:sldMk cId="2608692518" sldId="361"/>
        </pc:sldMkLst>
      </pc:sldChg>
      <pc:sldChg chg="modSp mod ord">
        <pc:chgData name="Sharon Tynan" userId="27e9abf6-1ba0-45b4-a16e-2e2a0c28ece2" providerId="ADAL" clId="{3EDD061B-2E17-4E7A-A131-DDCB29A46986}" dt="2023-07-12T20:06:15.596" v="2252" actId="20577"/>
        <pc:sldMkLst>
          <pc:docMk/>
          <pc:sldMk cId="1176282002" sldId="362"/>
        </pc:sldMkLst>
        <pc:spChg chg="mod">
          <ac:chgData name="Sharon Tynan" userId="27e9abf6-1ba0-45b4-a16e-2e2a0c28ece2" providerId="ADAL" clId="{3EDD061B-2E17-4E7A-A131-DDCB29A46986}" dt="2023-07-12T20:06:15.596" v="2252" actId="20577"/>
          <ac:spMkLst>
            <pc:docMk/>
            <pc:sldMk cId="1176282002" sldId="362"/>
            <ac:spMk id="2" creationId="{00000000-0000-0000-0000-000000000000}"/>
          </ac:spMkLst>
        </pc:spChg>
        <pc:spChg chg="mod">
          <ac:chgData name="Sharon Tynan" userId="27e9abf6-1ba0-45b4-a16e-2e2a0c28ece2" providerId="ADAL" clId="{3EDD061B-2E17-4E7A-A131-DDCB29A46986}" dt="2023-07-12T20:05:55.372" v="2231" actId="255"/>
          <ac:spMkLst>
            <pc:docMk/>
            <pc:sldMk cId="1176282002" sldId="362"/>
            <ac:spMk id="3" creationId="{00000000-0000-0000-0000-000000000000}"/>
          </ac:spMkLst>
        </pc:spChg>
      </pc:sldChg>
      <pc:sldChg chg="del">
        <pc:chgData name="Sharon Tynan" userId="27e9abf6-1ba0-45b4-a16e-2e2a0c28ece2" providerId="ADAL" clId="{3EDD061B-2E17-4E7A-A131-DDCB29A46986}" dt="2023-07-12T18:22:39.071" v="655" actId="47"/>
        <pc:sldMkLst>
          <pc:docMk/>
          <pc:sldMk cId="2619091965" sldId="363"/>
        </pc:sldMkLst>
      </pc:sldChg>
      <pc:sldChg chg="modSp mod">
        <pc:chgData name="Sharon Tynan" userId="27e9abf6-1ba0-45b4-a16e-2e2a0c28ece2" providerId="ADAL" clId="{3EDD061B-2E17-4E7A-A131-DDCB29A46986}" dt="2023-07-12T20:11:58.880" v="2513" actId="27636"/>
        <pc:sldMkLst>
          <pc:docMk/>
          <pc:sldMk cId="1864998697" sldId="365"/>
        </pc:sldMkLst>
        <pc:spChg chg="mod">
          <ac:chgData name="Sharon Tynan" userId="27e9abf6-1ba0-45b4-a16e-2e2a0c28ece2" providerId="ADAL" clId="{3EDD061B-2E17-4E7A-A131-DDCB29A46986}" dt="2023-07-12T20:11:58.880" v="2513" actId="27636"/>
          <ac:spMkLst>
            <pc:docMk/>
            <pc:sldMk cId="1864998697" sldId="365"/>
            <ac:spMk id="3" creationId="{00000000-0000-0000-0000-000000000000}"/>
          </ac:spMkLst>
        </pc:spChg>
      </pc:sldChg>
      <pc:sldChg chg="del">
        <pc:chgData name="Sharon Tynan" userId="27e9abf6-1ba0-45b4-a16e-2e2a0c28ece2" providerId="ADAL" clId="{3EDD061B-2E17-4E7A-A131-DDCB29A46986}" dt="2023-07-12T18:22:56.280" v="657" actId="47"/>
        <pc:sldMkLst>
          <pc:docMk/>
          <pc:sldMk cId="1633105597" sldId="366"/>
        </pc:sldMkLst>
      </pc:sldChg>
      <pc:sldChg chg="modSp mod">
        <pc:chgData name="Sharon Tynan" userId="27e9abf6-1ba0-45b4-a16e-2e2a0c28ece2" providerId="ADAL" clId="{3EDD061B-2E17-4E7A-A131-DDCB29A46986}" dt="2023-07-12T20:13:02" v="2529" actId="27636"/>
        <pc:sldMkLst>
          <pc:docMk/>
          <pc:sldMk cId="1807390534" sldId="367"/>
        </pc:sldMkLst>
        <pc:spChg chg="mod">
          <ac:chgData name="Sharon Tynan" userId="27e9abf6-1ba0-45b4-a16e-2e2a0c28ece2" providerId="ADAL" clId="{3EDD061B-2E17-4E7A-A131-DDCB29A46986}" dt="2023-07-12T20:13:02" v="2529" actId="27636"/>
          <ac:spMkLst>
            <pc:docMk/>
            <pc:sldMk cId="1807390534" sldId="367"/>
            <ac:spMk id="3" creationId="{00000000-0000-0000-0000-000000000000}"/>
          </ac:spMkLst>
        </pc:spChg>
      </pc:sldChg>
      <pc:sldChg chg="del">
        <pc:chgData name="Sharon Tynan" userId="27e9abf6-1ba0-45b4-a16e-2e2a0c28ece2" providerId="ADAL" clId="{3EDD061B-2E17-4E7A-A131-DDCB29A46986}" dt="2023-07-12T17:47:30.284" v="100" actId="47"/>
        <pc:sldMkLst>
          <pc:docMk/>
          <pc:sldMk cId="1421976694" sldId="368"/>
        </pc:sldMkLst>
      </pc:sldChg>
      <pc:sldChg chg="modSp mod">
        <pc:chgData name="Sharon Tynan" userId="27e9abf6-1ba0-45b4-a16e-2e2a0c28ece2" providerId="ADAL" clId="{3EDD061B-2E17-4E7A-A131-DDCB29A46986}" dt="2023-07-12T19:12:14.817" v="1173" actId="255"/>
        <pc:sldMkLst>
          <pc:docMk/>
          <pc:sldMk cId="1321911032" sldId="369"/>
        </pc:sldMkLst>
        <pc:spChg chg="mod">
          <ac:chgData name="Sharon Tynan" userId="27e9abf6-1ba0-45b4-a16e-2e2a0c28ece2" providerId="ADAL" clId="{3EDD061B-2E17-4E7A-A131-DDCB29A46986}" dt="2023-07-12T19:12:14.817" v="1173" actId="255"/>
          <ac:spMkLst>
            <pc:docMk/>
            <pc:sldMk cId="1321911032" sldId="369"/>
            <ac:spMk id="3" creationId="{00000000-0000-0000-0000-000000000000}"/>
          </ac:spMkLst>
        </pc:spChg>
      </pc:sldChg>
      <pc:sldChg chg="modSp mod ord">
        <pc:chgData name="Sharon Tynan" userId="27e9abf6-1ba0-45b4-a16e-2e2a0c28ece2" providerId="ADAL" clId="{3EDD061B-2E17-4E7A-A131-DDCB29A46986}" dt="2023-07-12T19:25:44.591" v="1355"/>
        <pc:sldMkLst>
          <pc:docMk/>
          <pc:sldMk cId="1745833288" sldId="370"/>
        </pc:sldMkLst>
        <pc:spChg chg="mod">
          <ac:chgData name="Sharon Tynan" userId="27e9abf6-1ba0-45b4-a16e-2e2a0c28ece2" providerId="ADAL" clId="{3EDD061B-2E17-4E7A-A131-DDCB29A46986}" dt="2023-07-12T17:59:32.198" v="323" actId="2711"/>
          <ac:spMkLst>
            <pc:docMk/>
            <pc:sldMk cId="1745833288" sldId="370"/>
            <ac:spMk id="12290" creationId="{00000000-0000-0000-0000-000000000000}"/>
          </ac:spMkLst>
        </pc:spChg>
        <pc:spChg chg="mod">
          <ac:chgData name="Sharon Tynan" userId="27e9abf6-1ba0-45b4-a16e-2e2a0c28ece2" providerId="ADAL" clId="{3EDD061B-2E17-4E7A-A131-DDCB29A46986}" dt="2023-07-12T19:08:55.600" v="1138" actId="14100"/>
          <ac:spMkLst>
            <pc:docMk/>
            <pc:sldMk cId="1745833288" sldId="370"/>
            <ac:spMk id="12291" creationId="{00000000-0000-0000-0000-000000000000}"/>
          </ac:spMkLst>
        </pc:spChg>
      </pc:sldChg>
      <pc:sldChg chg="modSp mod ord">
        <pc:chgData name="Sharon Tynan" userId="27e9abf6-1ba0-45b4-a16e-2e2a0c28ece2" providerId="ADAL" clId="{3EDD061B-2E17-4E7A-A131-DDCB29A46986}" dt="2023-07-12T20:06:53.176" v="2321" actId="20577"/>
        <pc:sldMkLst>
          <pc:docMk/>
          <pc:sldMk cId="2042841690" sldId="371"/>
        </pc:sldMkLst>
        <pc:spChg chg="mod">
          <ac:chgData name="Sharon Tynan" userId="27e9abf6-1ba0-45b4-a16e-2e2a0c28ece2" providerId="ADAL" clId="{3EDD061B-2E17-4E7A-A131-DDCB29A46986}" dt="2023-07-12T20:06:53.176" v="2321" actId="20577"/>
          <ac:spMkLst>
            <pc:docMk/>
            <pc:sldMk cId="2042841690" sldId="371"/>
            <ac:spMk id="2" creationId="{00000000-0000-0000-0000-000000000000}"/>
          </ac:spMkLst>
        </pc:spChg>
        <pc:spChg chg="mod">
          <ac:chgData name="Sharon Tynan" userId="27e9abf6-1ba0-45b4-a16e-2e2a0c28ece2" providerId="ADAL" clId="{3EDD061B-2E17-4E7A-A131-DDCB29A46986}" dt="2023-07-12T18:13:52.961" v="594" actId="255"/>
          <ac:spMkLst>
            <pc:docMk/>
            <pc:sldMk cId="2042841690" sldId="371"/>
            <ac:spMk id="3" creationId="{00000000-0000-0000-0000-000000000000}"/>
          </ac:spMkLst>
        </pc:spChg>
      </pc:sldChg>
      <pc:sldChg chg="modSp del mod ord">
        <pc:chgData name="Sharon Tynan" userId="27e9abf6-1ba0-45b4-a16e-2e2a0c28ece2" providerId="ADAL" clId="{3EDD061B-2E17-4E7A-A131-DDCB29A46986}" dt="2023-07-12T18:23:12.995" v="658" actId="47"/>
        <pc:sldMkLst>
          <pc:docMk/>
          <pc:sldMk cId="2815378550" sldId="372"/>
        </pc:sldMkLst>
        <pc:spChg chg="mod">
          <ac:chgData name="Sharon Tynan" userId="27e9abf6-1ba0-45b4-a16e-2e2a0c28ece2" providerId="ADAL" clId="{3EDD061B-2E17-4E7A-A131-DDCB29A46986}" dt="2023-07-12T18:01:28.115" v="334" actId="5793"/>
          <ac:spMkLst>
            <pc:docMk/>
            <pc:sldMk cId="2815378550" sldId="372"/>
            <ac:spMk id="68610" creationId="{00000000-0000-0000-0000-000000000000}"/>
          </ac:spMkLst>
        </pc:spChg>
      </pc:sldChg>
      <pc:sldChg chg="modSp del mod ord">
        <pc:chgData name="Sharon Tynan" userId="27e9abf6-1ba0-45b4-a16e-2e2a0c28ece2" providerId="ADAL" clId="{3EDD061B-2E17-4E7A-A131-DDCB29A46986}" dt="2023-07-12T18:48:05.996" v="852" actId="47"/>
        <pc:sldMkLst>
          <pc:docMk/>
          <pc:sldMk cId="2779078083" sldId="373"/>
        </pc:sldMkLst>
        <pc:spChg chg="mod">
          <ac:chgData name="Sharon Tynan" userId="27e9abf6-1ba0-45b4-a16e-2e2a0c28ece2" providerId="ADAL" clId="{3EDD061B-2E17-4E7A-A131-DDCB29A46986}" dt="2023-07-12T18:47:29.157" v="818" actId="20577"/>
          <ac:spMkLst>
            <pc:docMk/>
            <pc:sldMk cId="2779078083" sldId="373"/>
            <ac:spMk id="3" creationId="{00000000-0000-0000-0000-000000000000}"/>
          </ac:spMkLst>
        </pc:spChg>
      </pc:sldChg>
      <pc:sldChg chg="addSp delSp new del">
        <pc:chgData name="Sharon Tynan" userId="27e9abf6-1ba0-45b4-a16e-2e2a0c28ece2" providerId="ADAL" clId="{3EDD061B-2E17-4E7A-A131-DDCB29A46986}" dt="2023-07-12T18:34:38.346" v="729" actId="680"/>
        <pc:sldMkLst>
          <pc:docMk/>
          <pc:sldMk cId="2091407073" sldId="374"/>
        </pc:sldMkLst>
        <pc:picChg chg="add del">
          <ac:chgData name="Sharon Tynan" userId="27e9abf6-1ba0-45b4-a16e-2e2a0c28ece2" providerId="ADAL" clId="{3EDD061B-2E17-4E7A-A131-DDCB29A46986}" dt="2023-07-12T18:34:37.342" v="728"/>
          <ac:picMkLst>
            <pc:docMk/>
            <pc:sldMk cId="2091407073" sldId="374"/>
            <ac:picMk id="4" creationId="{13F44787-9D17-6406-10F0-F29C60F0FDA5}"/>
          </ac:picMkLst>
        </pc:picChg>
      </pc:sldChg>
      <pc:sldChg chg="modSp mod ord">
        <pc:chgData name="Sharon Tynan" userId="27e9abf6-1ba0-45b4-a16e-2e2a0c28ece2" providerId="ADAL" clId="{3EDD061B-2E17-4E7A-A131-DDCB29A46986}" dt="2023-07-12T19:05:09.803" v="1045"/>
        <pc:sldMkLst>
          <pc:docMk/>
          <pc:sldMk cId="390916492" sldId="390"/>
        </pc:sldMkLst>
        <pc:spChg chg="mod">
          <ac:chgData name="Sharon Tynan" userId="27e9abf6-1ba0-45b4-a16e-2e2a0c28ece2" providerId="ADAL" clId="{3EDD061B-2E17-4E7A-A131-DDCB29A46986}" dt="2023-07-12T18:40:44.572" v="764" actId="14100"/>
          <ac:spMkLst>
            <pc:docMk/>
            <pc:sldMk cId="390916492" sldId="390"/>
            <ac:spMk id="2" creationId="{AC35A730-CE11-462A-9E12-9D9FAFD21CAA}"/>
          </ac:spMkLst>
        </pc:spChg>
        <pc:spChg chg="mod">
          <ac:chgData name="Sharon Tynan" userId="27e9abf6-1ba0-45b4-a16e-2e2a0c28ece2" providerId="ADAL" clId="{3EDD061B-2E17-4E7A-A131-DDCB29A46986}" dt="2023-07-12T18:42:42.783" v="802" actId="14100"/>
          <ac:spMkLst>
            <pc:docMk/>
            <pc:sldMk cId="390916492" sldId="390"/>
            <ac:spMk id="3" creationId="{6E56CD90-CC9E-6EBF-4EFD-8816E18420A4}"/>
          </ac:spMkLst>
        </pc:spChg>
      </pc:sldChg>
      <pc:sldChg chg="addSp delSp modSp mod">
        <pc:chgData name="Sharon Tynan" userId="27e9abf6-1ba0-45b4-a16e-2e2a0c28ece2" providerId="ADAL" clId="{3EDD061B-2E17-4E7A-A131-DDCB29A46986}" dt="2023-07-12T19:48:42.316" v="2003" actId="6549"/>
        <pc:sldMkLst>
          <pc:docMk/>
          <pc:sldMk cId="105398908" sldId="391"/>
        </pc:sldMkLst>
        <pc:spChg chg="mod">
          <ac:chgData name="Sharon Tynan" userId="27e9abf6-1ba0-45b4-a16e-2e2a0c28ece2" providerId="ADAL" clId="{3EDD061B-2E17-4E7A-A131-DDCB29A46986}" dt="2023-07-12T19:41:48.158" v="1620" actId="255"/>
          <ac:spMkLst>
            <pc:docMk/>
            <pc:sldMk cId="105398908" sldId="391"/>
            <ac:spMk id="2" creationId="{2335E85B-AA48-51BE-F002-DEE97511459C}"/>
          </ac:spMkLst>
        </pc:spChg>
        <pc:spChg chg="mod">
          <ac:chgData name="Sharon Tynan" userId="27e9abf6-1ba0-45b4-a16e-2e2a0c28ece2" providerId="ADAL" clId="{3EDD061B-2E17-4E7A-A131-DDCB29A46986}" dt="2023-07-12T19:48:42.316" v="2003" actId="6549"/>
          <ac:spMkLst>
            <pc:docMk/>
            <pc:sldMk cId="105398908" sldId="391"/>
            <ac:spMk id="4" creationId="{7553834D-C40A-9653-3DC6-4CCDBE15A659}"/>
          </ac:spMkLst>
        </pc:spChg>
        <pc:picChg chg="mod">
          <ac:chgData name="Sharon Tynan" userId="27e9abf6-1ba0-45b4-a16e-2e2a0c28ece2" providerId="ADAL" clId="{3EDD061B-2E17-4E7A-A131-DDCB29A46986}" dt="2023-07-12T19:48:27.156" v="2001" actId="1076"/>
          <ac:picMkLst>
            <pc:docMk/>
            <pc:sldMk cId="105398908" sldId="391"/>
            <ac:picMk id="5" creationId="{EA569ADA-828B-7CB6-1545-B1DF89982DD9}"/>
          </ac:picMkLst>
        </pc:picChg>
        <pc:picChg chg="add del mod">
          <ac:chgData name="Sharon Tynan" userId="27e9abf6-1ba0-45b4-a16e-2e2a0c28ece2" providerId="ADAL" clId="{3EDD061B-2E17-4E7A-A131-DDCB29A46986}" dt="2023-07-12T19:40:39.674" v="1577" actId="21"/>
          <ac:picMkLst>
            <pc:docMk/>
            <pc:sldMk cId="105398908" sldId="391"/>
            <ac:picMk id="7" creationId="{BC159033-C74A-BF53-3700-931C7DA27F8E}"/>
          </ac:picMkLst>
        </pc:picChg>
      </pc:sldChg>
      <pc:sldChg chg="del ord">
        <pc:chgData name="Sharon Tynan" userId="27e9abf6-1ba0-45b4-a16e-2e2a0c28ece2" providerId="ADAL" clId="{3EDD061B-2E17-4E7A-A131-DDCB29A46986}" dt="2023-07-12T18:46:24.816" v="815" actId="2696"/>
        <pc:sldMkLst>
          <pc:docMk/>
          <pc:sldMk cId="3324597642" sldId="397"/>
        </pc:sldMkLst>
      </pc:sldChg>
      <pc:sldChg chg="modSp mod">
        <pc:chgData name="Sharon Tynan" userId="27e9abf6-1ba0-45b4-a16e-2e2a0c28ece2" providerId="ADAL" clId="{3EDD061B-2E17-4E7A-A131-DDCB29A46986}" dt="2023-07-12T19:26:20.007" v="1389" actId="20577"/>
        <pc:sldMkLst>
          <pc:docMk/>
          <pc:sldMk cId="3997108107" sldId="408"/>
        </pc:sldMkLst>
        <pc:spChg chg="mod">
          <ac:chgData name="Sharon Tynan" userId="27e9abf6-1ba0-45b4-a16e-2e2a0c28ece2" providerId="ADAL" clId="{3EDD061B-2E17-4E7A-A131-DDCB29A46986}" dt="2023-07-12T19:26:20.007" v="1389" actId="20577"/>
          <ac:spMkLst>
            <pc:docMk/>
            <pc:sldMk cId="3997108107" sldId="408"/>
            <ac:spMk id="2" creationId="{BA619FE4-C9CB-B66D-9667-6170A35D0B4E}"/>
          </ac:spMkLst>
        </pc:spChg>
        <pc:spChg chg="mod">
          <ac:chgData name="Sharon Tynan" userId="27e9abf6-1ba0-45b4-a16e-2e2a0c28ece2" providerId="ADAL" clId="{3EDD061B-2E17-4E7A-A131-DDCB29A46986}" dt="2023-07-12T18:53:11.714" v="994" actId="20577"/>
          <ac:spMkLst>
            <pc:docMk/>
            <pc:sldMk cId="3997108107" sldId="408"/>
            <ac:spMk id="8" creationId="{A85A2F27-BE2A-B503-841D-DD2474B14E2C}"/>
          </ac:spMkLst>
        </pc:spChg>
      </pc:sldChg>
      <pc:sldChg chg="modSp mod">
        <pc:chgData name="Sharon Tynan" userId="27e9abf6-1ba0-45b4-a16e-2e2a0c28ece2" providerId="ADAL" clId="{3EDD061B-2E17-4E7A-A131-DDCB29A46986}" dt="2023-07-12T19:27:32.506" v="1429" actId="33524"/>
        <pc:sldMkLst>
          <pc:docMk/>
          <pc:sldMk cId="3478746833" sldId="409"/>
        </pc:sldMkLst>
        <pc:spChg chg="mod">
          <ac:chgData name="Sharon Tynan" userId="27e9abf6-1ba0-45b4-a16e-2e2a0c28ece2" providerId="ADAL" clId="{3EDD061B-2E17-4E7A-A131-DDCB29A46986}" dt="2023-07-12T19:26:57.859" v="1420" actId="255"/>
          <ac:spMkLst>
            <pc:docMk/>
            <pc:sldMk cId="3478746833" sldId="409"/>
            <ac:spMk id="2" creationId="{BA619FE4-C9CB-B66D-9667-6170A35D0B4E}"/>
          </ac:spMkLst>
        </pc:spChg>
        <pc:spChg chg="mod">
          <ac:chgData name="Sharon Tynan" userId="27e9abf6-1ba0-45b4-a16e-2e2a0c28ece2" providerId="ADAL" clId="{3EDD061B-2E17-4E7A-A131-DDCB29A46986}" dt="2023-07-12T19:27:32.506" v="1429" actId="33524"/>
          <ac:spMkLst>
            <pc:docMk/>
            <pc:sldMk cId="3478746833" sldId="409"/>
            <ac:spMk id="8" creationId="{A85A2F27-BE2A-B503-841D-DD2474B14E2C}"/>
          </ac:spMkLst>
        </pc:spChg>
      </pc:sldChg>
      <pc:sldChg chg="delSp modSp new mod">
        <pc:chgData name="Sharon Tynan" userId="27e9abf6-1ba0-45b4-a16e-2e2a0c28ece2" providerId="ADAL" clId="{3EDD061B-2E17-4E7A-A131-DDCB29A46986}" dt="2023-07-12T19:31:45.065" v="1481" actId="2711"/>
        <pc:sldMkLst>
          <pc:docMk/>
          <pc:sldMk cId="1902815297" sldId="410"/>
        </pc:sldMkLst>
        <pc:spChg chg="del mod">
          <ac:chgData name="Sharon Tynan" userId="27e9abf6-1ba0-45b4-a16e-2e2a0c28ece2" providerId="ADAL" clId="{3EDD061B-2E17-4E7A-A131-DDCB29A46986}" dt="2023-07-12T19:25:09.582" v="1352" actId="478"/>
          <ac:spMkLst>
            <pc:docMk/>
            <pc:sldMk cId="1902815297" sldId="410"/>
            <ac:spMk id="2" creationId="{7E62AB00-C434-60C8-8940-DA3CA14EB12D}"/>
          </ac:spMkLst>
        </pc:spChg>
        <pc:spChg chg="mod">
          <ac:chgData name="Sharon Tynan" userId="27e9abf6-1ba0-45b4-a16e-2e2a0c28ece2" providerId="ADAL" clId="{3EDD061B-2E17-4E7A-A131-DDCB29A46986}" dt="2023-07-12T19:31:45.065" v="1481" actId="2711"/>
          <ac:spMkLst>
            <pc:docMk/>
            <pc:sldMk cId="1902815297" sldId="410"/>
            <ac:spMk id="3" creationId="{E01D453D-F66F-7A8D-8E9E-7343026CA00C}"/>
          </ac:spMkLst>
        </pc:spChg>
      </pc:sldChg>
      <pc:sldChg chg="new del">
        <pc:chgData name="Sharon Tynan" userId="27e9abf6-1ba0-45b4-a16e-2e2a0c28ece2" providerId="ADAL" clId="{3EDD061B-2E17-4E7A-A131-DDCB29A46986}" dt="2023-07-12T19:09:42.561" v="1140" actId="2696"/>
        <pc:sldMkLst>
          <pc:docMk/>
          <pc:sldMk cId="2678310689" sldId="410"/>
        </pc:sldMkLst>
      </pc:sldChg>
      <pc:sldChg chg="addSp delSp modSp new del mod">
        <pc:chgData name="Sharon Tynan" userId="27e9abf6-1ba0-45b4-a16e-2e2a0c28ece2" providerId="ADAL" clId="{3EDD061B-2E17-4E7A-A131-DDCB29A46986}" dt="2023-07-12T19:27:45.424" v="1431" actId="47"/>
        <pc:sldMkLst>
          <pc:docMk/>
          <pc:sldMk cId="1455644713" sldId="411"/>
        </pc:sldMkLst>
        <pc:spChg chg="add del mod">
          <ac:chgData name="Sharon Tynan" userId="27e9abf6-1ba0-45b4-a16e-2e2a0c28ece2" providerId="ADAL" clId="{3EDD061B-2E17-4E7A-A131-DDCB29A46986}" dt="2023-07-12T19:27:31.910" v="1428" actId="21"/>
          <ac:spMkLst>
            <pc:docMk/>
            <pc:sldMk cId="1455644713" sldId="411"/>
            <ac:spMk id="2" creationId="{4EA77145-33F7-D2A7-9208-487B09AFE7C9}"/>
          </ac:spMkLst>
        </pc:spChg>
      </pc:sldChg>
      <pc:sldChg chg="modSp add mod">
        <pc:chgData name="Sharon Tynan" userId="27e9abf6-1ba0-45b4-a16e-2e2a0c28ece2" providerId="ADAL" clId="{3EDD061B-2E17-4E7A-A131-DDCB29A46986}" dt="2023-07-12T19:32:23.555" v="1489" actId="20577"/>
        <pc:sldMkLst>
          <pc:docMk/>
          <pc:sldMk cId="2815288376" sldId="412"/>
        </pc:sldMkLst>
        <pc:spChg chg="mod">
          <ac:chgData name="Sharon Tynan" userId="27e9abf6-1ba0-45b4-a16e-2e2a0c28ece2" providerId="ADAL" clId="{3EDD061B-2E17-4E7A-A131-DDCB29A46986}" dt="2023-07-12T19:32:23.555" v="1489" actId="20577"/>
          <ac:spMkLst>
            <pc:docMk/>
            <pc:sldMk cId="2815288376" sldId="412"/>
            <ac:spMk id="3" creationId="{E01D453D-F66F-7A8D-8E9E-7343026CA00C}"/>
          </ac:spMkLst>
        </pc:spChg>
      </pc:sldChg>
      <pc:sldChg chg="modSp mod">
        <pc:chgData name="Sharon Tynan" userId="27e9abf6-1ba0-45b4-a16e-2e2a0c28ece2" providerId="ADAL" clId="{3EDD061B-2E17-4E7A-A131-DDCB29A46986}" dt="2023-07-12T19:52:46.612" v="2052" actId="20577"/>
        <pc:sldMkLst>
          <pc:docMk/>
          <pc:sldMk cId="1134492170" sldId="419"/>
        </pc:sldMkLst>
        <pc:spChg chg="mod">
          <ac:chgData name="Sharon Tynan" userId="27e9abf6-1ba0-45b4-a16e-2e2a0c28ece2" providerId="ADAL" clId="{3EDD061B-2E17-4E7A-A131-DDCB29A46986}" dt="2023-07-12T19:50:53.804" v="2025" actId="255"/>
          <ac:spMkLst>
            <pc:docMk/>
            <pc:sldMk cId="1134492170" sldId="419"/>
            <ac:spMk id="2" creationId="{6AF21A29-20AA-1B9F-E16C-407EA39A7274}"/>
          </ac:spMkLst>
        </pc:spChg>
        <pc:spChg chg="mod">
          <ac:chgData name="Sharon Tynan" userId="27e9abf6-1ba0-45b4-a16e-2e2a0c28ece2" providerId="ADAL" clId="{3EDD061B-2E17-4E7A-A131-DDCB29A46986}" dt="2023-07-12T19:52:46.612" v="2052" actId="20577"/>
          <ac:spMkLst>
            <pc:docMk/>
            <pc:sldMk cId="1134492170" sldId="419"/>
            <ac:spMk id="4" creationId="{2621E1FC-DC2B-71E7-4C46-F7E0DBFB789D}"/>
          </ac:spMkLst>
        </pc:spChg>
      </pc:sldChg>
      <pc:sldChg chg="modSp new del mod">
        <pc:chgData name="Sharon Tynan" userId="27e9abf6-1ba0-45b4-a16e-2e2a0c28ece2" providerId="ADAL" clId="{3EDD061B-2E17-4E7A-A131-DDCB29A46986}" dt="2023-07-12T20:00:30.724" v="2098" actId="47"/>
        <pc:sldMkLst>
          <pc:docMk/>
          <pc:sldMk cId="3279535215" sldId="435"/>
        </pc:sldMkLst>
        <pc:spChg chg="mod">
          <ac:chgData name="Sharon Tynan" userId="27e9abf6-1ba0-45b4-a16e-2e2a0c28ece2" providerId="ADAL" clId="{3EDD061B-2E17-4E7A-A131-DDCB29A46986}" dt="2023-07-12T20:00:16.453" v="2096" actId="20577"/>
          <ac:spMkLst>
            <pc:docMk/>
            <pc:sldMk cId="3279535215" sldId="435"/>
            <ac:spMk id="3" creationId="{835BD59C-4FD2-0B47-C7A5-E982D47894F0}"/>
          </ac:spMkLst>
        </pc:spChg>
      </pc:sldChg>
      <pc:sldChg chg="modSp add mod">
        <pc:chgData name="Sharon Tynan" userId="27e9abf6-1ba0-45b4-a16e-2e2a0c28ece2" providerId="ADAL" clId="{3EDD061B-2E17-4E7A-A131-DDCB29A46986}" dt="2023-07-12T20:07:01.806" v="2322" actId="21"/>
        <pc:sldMkLst>
          <pc:docMk/>
          <pc:sldMk cId="2432615174" sldId="436"/>
        </pc:sldMkLst>
        <pc:spChg chg="mod">
          <ac:chgData name="Sharon Tynan" userId="27e9abf6-1ba0-45b4-a16e-2e2a0c28ece2" providerId="ADAL" clId="{3EDD061B-2E17-4E7A-A131-DDCB29A46986}" dt="2023-07-12T20:07:01.806" v="2322" actId="21"/>
          <ac:spMkLst>
            <pc:docMk/>
            <pc:sldMk cId="2432615174" sldId="436"/>
            <ac:spMk id="3" creationId="{E01D453D-F66F-7A8D-8E9E-7343026CA00C}"/>
          </ac:spMkLst>
        </pc:spChg>
      </pc:sldChg>
      <pc:sldChg chg="modSp new mod">
        <pc:chgData name="Sharon Tynan" userId="27e9abf6-1ba0-45b4-a16e-2e2a0c28ece2" providerId="ADAL" clId="{3EDD061B-2E17-4E7A-A131-DDCB29A46986}" dt="2023-07-12T20:10:47.915" v="2492" actId="255"/>
        <pc:sldMkLst>
          <pc:docMk/>
          <pc:sldMk cId="24380510" sldId="437"/>
        </pc:sldMkLst>
        <pc:spChg chg="mod">
          <ac:chgData name="Sharon Tynan" userId="27e9abf6-1ba0-45b4-a16e-2e2a0c28ece2" providerId="ADAL" clId="{3EDD061B-2E17-4E7A-A131-DDCB29A46986}" dt="2023-07-12T20:10:41.590" v="2491" actId="14100"/>
          <ac:spMkLst>
            <pc:docMk/>
            <pc:sldMk cId="24380510" sldId="437"/>
            <ac:spMk id="2" creationId="{7BC2323D-8853-E19B-B8E0-6483C5F5E3C0}"/>
          </ac:spMkLst>
        </pc:spChg>
        <pc:spChg chg="mod">
          <ac:chgData name="Sharon Tynan" userId="27e9abf6-1ba0-45b4-a16e-2e2a0c28ece2" providerId="ADAL" clId="{3EDD061B-2E17-4E7A-A131-DDCB29A46986}" dt="2023-07-12T20:10:47.915" v="2492" actId="255"/>
          <ac:spMkLst>
            <pc:docMk/>
            <pc:sldMk cId="24380510" sldId="437"/>
            <ac:spMk id="3" creationId="{BAA3A8B2-BDA8-8CBF-890D-ABD5F9DF07AF}"/>
          </ac:spMkLst>
        </pc:spChg>
      </pc:sldChg>
      <pc:sldChg chg="modSp mod">
        <pc:chgData name="Sharon Tynan" userId="27e9abf6-1ba0-45b4-a16e-2e2a0c28ece2" providerId="ADAL" clId="{3EDD061B-2E17-4E7A-A131-DDCB29A46986}" dt="2023-07-24T11:37:37.235" v="2531" actId="33524"/>
        <pc:sldMkLst>
          <pc:docMk/>
          <pc:sldMk cId="4012195254" sldId="438"/>
        </pc:sldMkLst>
        <pc:spChg chg="mod">
          <ac:chgData name="Sharon Tynan" userId="27e9abf6-1ba0-45b4-a16e-2e2a0c28ece2" providerId="ADAL" clId="{3EDD061B-2E17-4E7A-A131-DDCB29A46986}" dt="2023-07-24T11:37:37.235" v="2531" actId="33524"/>
          <ac:spMkLst>
            <pc:docMk/>
            <pc:sldMk cId="4012195254" sldId="438"/>
            <ac:spMk id="8" creationId="{00000000-0000-0000-0000-000000000000}"/>
          </ac:spMkLst>
        </pc:spChg>
      </pc:sldChg>
      <pc:sldMasterChg chg="delSldLayout">
        <pc:chgData name="Sharon Tynan" userId="27e9abf6-1ba0-45b4-a16e-2e2a0c28ece2" providerId="ADAL" clId="{3EDD061B-2E17-4E7A-A131-DDCB29A46986}" dt="2023-07-12T18:22:42.286" v="656" actId="47"/>
        <pc:sldMasterMkLst>
          <pc:docMk/>
          <pc:sldMasterMk cId="92670089" sldId="2147483667"/>
        </pc:sldMasterMkLst>
        <pc:sldLayoutChg chg="del">
          <pc:chgData name="Sharon Tynan" userId="27e9abf6-1ba0-45b4-a16e-2e2a0c28ece2" providerId="ADAL" clId="{3EDD061B-2E17-4E7A-A131-DDCB29A46986}" dt="2023-07-12T18:01:11.372" v="333" actId="2696"/>
          <pc:sldLayoutMkLst>
            <pc:docMk/>
            <pc:sldMasterMk cId="92670089" sldId="2147483667"/>
            <pc:sldLayoutMk cId="2143186371" sldId="2147483708"/>
          </pc:sldLayoutMkLst>
        </pc:sldLayoutChg>
        <pc:sldLayoutChg chg="del">
          <pc:chgData name="Sharon Tynan" userId="27e9abf6-1ba0-45b4-a16e-2e2a0c28ece2" providerId="ADAL" clId="{3EDD061B-2E17-4E7A-A131-DDCB29A46986}" dt="2023-07-12T18:22:42.286" v="656" actId="47"/>
          <pc:sldLayoutMkLst>
            <pc:docMk/>
            <pc:sldMasterMk cId="92670089" sldId="2147483667"/>
            <pc:sldLayoutMk cId="3811222224" sldId="214748370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813DC8-4F3C-49D2-BD1C-1A09ED9662A1}" type="datetimeFigureOut">
              <a:rPr lang="en-GB" smtClean="0"/>
              <a:t>25/07/2023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D532C0-E6F8-406E-9DD9-7B5722A05D41}" type="slidenum">
              <a:rPr lang="en-GB" smtClean="0"/>
              <a:t>‹#›</a:t>
            </a:fld>
            <a:endParaRPr lang="en-GB"/>
          </a:p>
        </p:txBody>
      </p:sp>
    </p:spTree>
    <p:extLst>
      <p:ext uri="{BB962C8B-B14F-4D97-AF65-F5344CB8AC3E}">
        <p14:creationId xmlns:p14="http://schemas.microsoft.com/office/powerpoint/2010/main" val="2520641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1</a:t>
            </a:fld>
            <a:endParaRPr lang="en-GB"/>
          </a:p>
        </p:txBody>
      </p:sp>
    </p:spTree>
    <p:extLst>
      <p:ext uri="{BB962C8B-B14F-4D97-AF65-F5344CB8AC3E}">
        <p14:creationId xmlns:p14="http://schemas.microsoft.com/office/powerpoint/2010/main" val="1942319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sz="1600" b="1" i="0" u="none" strike="noStrike" kern="1200" baseline="0">
              <a:solidFill>
                <a:schemeClr val="tx1"/>
              </a:solidFill>
              <a:latin typeface="+mn-lt"/>
              <a:cs typeface="Calibri"/>
            </a:endParaRPr>
          </a:p>
        </p:txBody>
      </p:sp>
      <p:sp>
        <p:nvSpPr>
          <p:cNvPr id="4" name="Slide Number Placeholder 3"/>
          <p:cNvSpPr>
            <a:spLocks noGrp="1"/>
          </p:cNvSpPr>
          <p:nvPr>
            <p:ph type="sldNum" sz="quarter" idx="10"/>
          </p:nvPr>
        </p:nvSpPr>
        <p:spPr/>
        <p:txBody>
          <a:bodyPr/>
          <a:lstStyle/>
          <a:p>
            <a:fld id="{58D33B44-D16E-5149-8C3D-D7A500382B4B}" type="slidenum">
              <a:rPr lang="en-US" smtClean="0"/>
              <a:t>11</a:t>
            </a:fld>
            <a:endParaRPr lang="en-US"/>
          </a:p>
        </p:txBody>
      </p:sp>
    </p:spTree>
    <p:extLst>
      <p:ext uri="{BB962C8B-B14F-4D97-AF65-F5344CB8AC3E}">
        <p14:creationId xmlns:p14="http://schemas.microsoft.com/office/powerpoint/2010/main" val="608507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sz="1600" b="1" i="0" u="none" strike="noStrike" kern="1200" baseline="0">
              <a:solidFill>
                <a:schemeClr val="tx1"/>
              </a:solidFill>
              <a:latin typeface="+mn-lt"/>
              <a:cs typeface="Calibri"/>
            </a:endParaRPr>
          </a:p>
        </p:txBody>
      </p:sp>
      <p:sp>
        <p:nvSpPr>
          <p:cNvPr id="4" name="Slide Number Placeholder 3"/>
          <p:cNvSpPr>
            <a:spLocks noGrp="1"/>
          </p:cNvSpPr>
          <p:nvPr>
            <p:ph type="sldNum" sz="quarter" idx="10"/>
          </p:nvPr>
        </p:nvSpPr>
        <p:spPr/>
        <p:txBody>
          <a:bodyPr/>
          <a:lstStyle/>
          <a:p>
            <a:fld id="{58D33B44-D16E-5149-8C3D-D7A500382B4B}" type="slidenum">
              <a:rPr lang="en-US" smtClean="0"/>
              <a:t>12</a:t>
            </a:fld>
            <a:endParaRPr lang="en-US"/>
          </a:p>
        </p:txBody>
      </p:sp>
    </p:spTree>
    <p:extLst>
      <p:ext uri="{BB962C8B-B14F-4D97-AF65-F5344CB8AC3E}">
        <p14:creationId xmlns:p14="http://schemas.microsoft.com/office/powerpoint/2010/main" val="2676397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600" b="1" i="0" u="none" strike="noStrike" kern="1200" baseline="0">
                <a:solidFill>
                  <a:schemeClr val="tx1"/>
                </a:solidFill>
                <a:latin typeface="+mn-lt"/>
                <a:ea typeface="+mn-ea"/>
                <a:cs typeface="+mn-cs"/>
              </a:rPr>
              <a:t>#Hashtags – The same way you’ll use hashtags in your content to signal other users, you’ll search hashtags to find relevant content. Try mapping out potential keywords related to your campaign.</a:t>
            </a:r>
          </a:p>
          <a:p>
            <a:r>
              <a:rPr lang="en-GB" sz="1600" b="1" i="0" u="none" strike="noStrike" kern="1200" baseline="0">
                <a:solidFill>
                  <a:schemeClr val="tx1"/>
                </a:solidFill>
                <a:latin typeface="+mn-lt"/>
                <a:ea typeface="+mn-ea"/>
                <a:cs typeface="+mn-cs"/>
              </a:rPr>
              <a:t>Persistence – You could make a post that’s ‘perfect’ on paper, but </a:t>
            </a:r>
            <a:r>
              <a:rPr lang="en-GB" sz="1600" b="1"/>
              <a:t>might not</a:t>
            </a:r>
            <a:r>
              <a:rPr lang="en-GB" sz="1600" b="1" i="0" u="none" strike="noStrike" kern="1200" baseline="0">
                <a:solidFill>
                  <a:schemeClr val="tx1"/>
                </a:solidFill>
                <a:latin typeface="+mn-lt"/>
                <a:ea typeface="+mn-ea"/>
                <a:cs typeface="+mn-cs"/>
              </a:rPr>
              <a:t> get much of a reception. The key is to not be discouraged; people are more likely to engage with you if you’re seen to be an active </a:t>
            </a:r>
            <a:r>
              <a:rPr lang="en-GB" sz="1600" b="1"/>
              <a:t>online user.</a:t>
            </a:r>
            <a:endParaRPr lang="en-GB" sz="1600" b="1" i="0" u="none" strike="noStrike" kern="1200" baseline="0">
              <a:solidFill>
                <a:schemeClr val="tx1"/>
              </a:solidFill>
              <a:latin typeface="+mn-lt"/>
              <a:cs typeface="Calibri"/>
            </a:endParaRPr>
          </a:p>
        </p:txBody>
      </p:sp>
      <p:sp>
        <p:nvSpPr>
          <p:cNvPr id="4" name="Slide Number Placeholder 3"/>
          <p:cNvSpPr>
            <a:spLocks noGrp="1"/>
          </p:cNvSpPr>
          <p:nvPr>
            <p:ph type="sldNum" sz="quarter" idx="10"/>
          </p:nvPr>
        </p:nvSpPr>
        <p:spPr/>
        <p:txBody>
          <a:bodyPr/>
          <a:lstStyle/>
          <a:p>
            <a:fld id="{58D33B44-D16E-5149-8C3D-D7A500382B4B}" type="slidenum">
              <a:rPr lang="en-US" smtClean="0"/>
              <a:t>13</a:t>
            </a:fld>
            <a:endParaRPr lang="en-US"/>
          </a:p>
        </p:txBody>
      </p:sp>
    </p:spTree>
    <p:extLst>
      <p:ext uri="{BB962C8B-B14F-4D97-AF65-F5344CB8AC3E}">
        <p14:creationId xmlns:p14="http://schemas.microsoft.com/office/powerpoint/2010/main" val="2860228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15</a:t>
            </a:fld>
            <a:endParaRPr lang="en-GB"/>
          </a:p>
        </p:txBody>
      </p:sp>
    </p:spTree>
    <p:extLst>
      <p:ext uri="{BB962C8B-B14F-4D97-AF65-F5344CB8AC3E}">
        <p14:creationId xmlns:p14="http://schemas.microsoft.com/office/powerpoint/2010/main" val="2310153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https://directory.londoncouncils.gov.uk/</a:t>
            </a:r>
          </a:p>
        </p:txBody>
      </p:sp>
      <p:sp>
        <p:nvSpPr>
          <p:cNvPr id="4" name="Slide Number Placeholder 3"/>
          <p:cNvSpPr>
            <a:spLocks noGrp="1"/>
          </p:cNvSpPr>
          <p:nvPr>
            <p:ph type="sldNum" sz="quarter" idx="5"/>
          </p:nvPr>
        </p:nvSpPr>
        <p:spPr/>
        <p:txBody>
          <a:bodyPr/>
          <a:lstStyle/>
          <a:p>
            <a:fld id="{75D532C0-E6F8-406E-9DD9-7B5722A05D41}" type="slidenum">
              <a:rPr lang="en-GB" smtClean="0"/>
              <a:t>16</a:t>
            </a:fld>
            <a:endParaRPr lang="en-GB"/>
          </a:p>
        </p:txBody>
      </p:sp>
    </p:spTree>
    <p:extLst>
      <p:ext uri="{BB962C8B-B14F-4D97-AF65-F5344CB8AC3E}">
        <p14:creationId xmlns:p14="http://schemas.microsoft.com/office/powerpoint/2010/main" val="606692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https://www.merton.gov.uk/council-and-local-democracy/decision-making/attending-meetings </a:t>
            </a:r>
          </a:p>
        </p:txBody>
      </p:sp>
      <p:sp>
        <p:nvSpPr>
          <p:cNvPr id="4" name="Slide Number Placeholder 3"/>
          <p:cNvSpPr>
            <a:spLocks noGrp="1"/>
          </p:cNvSpPr>
          <p:nvPr>
            <p:ph type="sldNum" sz="quarter" idx="5"/>
          </p:nvPr>
        </p:nvSpPr>
        <p:spPr/>
        <p:txBody>
          <a:bodyPr/>
          <a:lstStyle/>
          <a:p>
            <a:fld id="{75D532C0-E6F8-406E-9DD9-7B5722A05D41}" type="slidenum">
              <a:rPr lang="en-GB" smtClean="0"/>
              <a:t>17</a:t>
            </a:fld>
            <a:endParaRPr lang="en-GB"/>
          </a:p>
        </p:txBody>
      </p:sp>
    </p:spTree>
    <p:extLst>
      <p:ext uri="{BB962C8B-B14F-4D97-AF65-F5344CB8AC3E}">
        <p14:creationId xmlns:p14="http://schemas.microsoft.com/office/powerpoint/2010/main" val="4010250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GLA has 2 political arms; </a:t>
            </a:r>
          </a:p>
          <a:p>
            <a:endParaRPr lang="en-US"/>
          </a:p>
          <a:p>
            <a:pPr marL="241539" indent="-241539">
              <a:buAutoNum type="arabicPeriod"/>
            </a:pPr>
            <a:r>
              <a:rPr lang="en-US"/>
              <a:t>The Mayor of London – who has powers in relation to (for example) transport; housing and strategic planning as well the ability to convene and lobby.</a:t>
            </a:r>
          </a:p>
          <a:p>
            <a:pPr marL="241539" indent="-241539">
              <a:buAutoNum type="arabicPeriod"/>
            </a:pPr>
            <a:r>
              <a:rPr lang="en-US"/>
              <a:t>The London Assembly, comprised on 25, Assembly Members (14 represent constituencies, 11 are Londonwide) – the current political make up is 11 Labour, 9 Conservatives, 3 Greens, 2 Liberal Democrat. - There are 12 committees  including the Transport committee, </a:t>
            </a:r>
          </a:p>
          <a:p>
            <a:pPr marL="0" indent="0">
              <a:buNone/>
            </a:pPr>
            <a:br>
              <a:rPr lang="en-US"/>
            </a:br>
            <a:r>
              <a:rPr lang="en-US"/>
              <a:t>Assembly Members have limited decision making power, there role is instead to hold the Mayor to account, which they do through questioning, investigations, passing motions and voting on the Mayors budget each tear</a:t>
            </a:r>
          </a:p>
          <a:p>
            <a:pPr marL="0" indent="0">
              <a:buNone/>
            </a:pPr>
            <a:endParaRPr lang="en-US"/>
          </a:p>
          <a:p>
            <a:pPr marL="0" indent="0">
              <a:buNone/>
            </a:pPr>
            <a:r>
              <a:rPr lang="en-US"/>
              <a:t>The GLA has some functional bodies such as Transport for London.</a:t>
            </a:r>
            <a:endParaRPr lang="en-GB"/>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CF059EB-0187-4679-AA36-FCB3F8EB0E29}"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2666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Barnet and Camden - - Bexley and Bromley - - Brent and Harrow - - City and East(Barking and Dagenham, Newham Tower Hamlets) - - Croydon and Sutton - - Ealing and Hillingdon - - Enfield and Haringey - - Greenwich and Lewisham - - Havering and Redbridge - - Lambeth and Southwark</a:t>
            </a:r>
            <a:br>
              <a:rPr lang="en-GB"/>
            </a:br>
            <a:r>
              <a:rPr lang="en-GB"/>
              <a:t>Merton and Wandsworth - - North East (Hackney, Islington, Waltham Forest) - - South West (Hounslow, Kingston, Richmond - - West Central (Hammersmith and Fulham, Kensington and Chelsea, Westminster)</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CF059EB-0187-4679-AA36-FCB3F8EB0E29}"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37892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20</a:t>
            </a:fld>
            <a:endParaRPr lang="en-GB"/>
          </a:p>
        </p:txBody>
      </p:sp>
    </p:spTree>
    <p:extLst>
      <p:ext uri="{BB962C8B-B14F-4D97-AF65-F5344CB8AC3E}">
        <p14:creationId xmlns:p14="http://schemas.microsoft.com/office/powerpoint/2010/main" val="545136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21</a:t>
            </a:fld>
            <a:endParaRPr lang="en-GB"/>
          </a:p>
        </p:txBody>
      </p:sp>
    </p:spTree>
    <p:extLst>
      <p:ext uri="{BB962C8B-B14F-4D97-AF65-F5344CB8AC3E}">
        <p14:creationId xmlns:p14="http://schemas.microsoft.com/office/powerpoint/2010/main" val="4227665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861050" cy="3600450"/>
          </a:xfrm>
        </p:spPr>
        <p:txBody>
          <a:bodyPr/>
          <a:lstStyle/>
          <a:p>
            <a:r>
              <a:rPr lang="en-GB" sz="1800" b="1"/>
              <a:t>One of series of 4 workshops</a:t>
            </a:r>
          </a:p>
          <a:p>
            <a:pPr marL="285750" indent="-285750">
              <a:buFont typeface="Arial" panose="020B0604020202020204" pitchFamily="34" charset="0"/>
              <a:buChar char="•"/>
            </a:pPr>
            <a:endParaRPr lang="en-GB" sz="1100" b="1"/>
          </a:p>
          <a:p>
            <a:pPr algn="l" rtl="0" fontAlgn="base"/>
            <a:r>
              <a:rPr lang="en-GB" sz="1600" b="1" i="1">
                <a:solidFill>
                  <a:srgbClr val="000000"/>
                </a:solidFill>
                <a:effectLst/>
                <a:latin typeface="FS Me" panose="02000506040000020004"/>
              </a:rPr>
              <a:t>1. Finding out - </a:t>
            </a:r>
            <a:r>
              <a:rPr lang="en-GB" sz="1600" b="1" i="1" err="1">
                <a:solidFill>
                  <a:srgbClr val="000000"/>
                </a:solidFill>
                <a:effectLst/>
                <a:latin typeface="FS Me" panose="02000506040000020004"/>
              </a:rPr>
              <a:t>whats</a:t>
            </a:r>
            <a:r>
              <a:rPr lang="en-GB" sz="1600" b="1" i="1">
                <a:solidFill>
                  <a:srgbClr val="000000"/>
                </a:solidFill>
                <a:effectLst/>
                <a:latin typeface="FS Me" panose="02000506040000020004"/>
              </a:rPr>
              <a:t> out there to digitally engage?</a:t>
            </a:r>
            <a:r>
              <a:rPr lang="en-GB" sz="1600" b="0" i="0">
                <a:solidFill>
                  <a:srgbClr val="000000"/>
                </a:solidFill>
                <a:effectLst/>
                <a:latin typeface="FS Me" panose="02000506040000020004"/>
              </a:rPr>
              <a:t> </a:t>
            </a:r>
            <a:endParaRPr lang="en-GB" sz="1600" b="0" i="0">
              <a:solidFill>
                <a:srgbClr val="000000"/>
              </a:solidFill>
              <a:effectLst/>
              <a:latin typeface="Segoe UI" panose="020B0502040204020203" pitchFamily="34" charset="0"/>
            </a:endParaRPr>
          </a:p>
          <a:p>
            <a:pPr algn="l" rtl="0" fontAlgn="base"/>
            <a:r>
              <a:rPr lang="en-GB" sz="1600" b="1" i="1">
                <a:solidFill>
                  <a:srgbClr val="000000"/>
                </a:solidFill>
                <a:effectLst/>
                <a:latin typeface="FS Me" panose="02000506040000020004"/>
              </a:rPr>
              <a:t>2. Responses and Consultations</a:t>
            </a:r>
            <a:r>
              <a:rPr lang="en-GB" sz="1600" b="0" i="0">
                <a:solidFill>
                  <a:srgbClr val="000000"/>
                </a:solidFill>
                <a:effectLst/>
                <a:latin typeface="FS Me" panose="02000506040000020004"/>
              </a:rPr>
              <a:t> </a:t>
            </a:r>
            <a:endParaRPr lang="en-GB" sz="1600"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600" b="0" i="0">
                <a:solidFill>
                  <a:srgbClr val="000000"/>
                </a:solidFill>
                <a:effectLst/>
                <a:latin typeface="FS Me" panose="02000506040000020004"/>
              </a:rPr>
              <a:t>E= Petitions – responding to and setting up  </a:t>
            </a:r>
          </a:p>
          <a:p>
            <a:pPr algn="l" rtl="0" fontAlgn="base">
              <a:buFont typeface="Arial" panose="020B0604020202020204" pitchFamily="34" charset="0"/>
              <a:buChar char="•"/>
            </a:pPr>
            <a:r>
              <a:rPr lang="en-GB" sz="1600" b="0" i="0">
                <a:solidFill>
                  <a:srgbClr val="000000"/>
                </a:solidFill>
                <a:effectLst/>
                <a:latin typeface="FS Me" panose="02000506040000020004"/>
              </a:rPr>
              <a:t>Write to them  </a:t>
            </a:r>
            <a:endParaRPr lang="en-GB" sz="1600" b="0" i="0">
              <a:solidFill>
                <a:srgbClr val="000000"/>
              </a:solidFill>
              <a:effectLst/>
              <a:latin typeface="Segoe UI" panose="020B0502040204020203" pitchFamily="34" charset="0"/>
            </a:endParaRPr>
          </a:p>
          <a:p>
            <a:pPr algn="l" rtl="0" fontAlgn="base"/>
            <a:r>
              <a:rPr lang="en-GB" sz="1600" b="1" i="1">
                <a:solidFill>
                  <a:srgbClr val="000000"/>
                </a:solidFill>
                <a:effectLst/>
                <a:latin typeface="FS Me" panose="02000506040000020004"/>
              </a:rPr>
              <a:t>3. Spreading the Word</a:t>
            </a:r>
            <a:r>
              <a:rPr lang="en-GB" sz="1600" b="0" i="0">
                <a:solidFill>
                  <a:srgbClr val="000000"/>
                </a:solidFill>
                <a:effectLst/>
                <a:latin typeface="FS Me" panose="02000506040000020004"/>
              </a:rPr>
              <a:t> </a:t>
            </a:r>
            <a:endParaRPr lang="en-GB" sz="1600"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600" b="0" i="0">
                <a:solidFill>
                  <a:srgbClr val="000000"/>
                </a:solidFill>
                <a:effectLst/>
                <a:latin typeface="FS Me" panose="02000506040000020004"/>
              </a:rPr>
              <a:t>Social Media – focus on Twitter and Facebook </a:t>
            </a:r>
          </a:p>
          <a:p>
            <a:pPr algn="l" rtl="0" fontAlgn="base">
              <a:buFont typeface="Arial" panose="020B0604020202020204" pitchFamily="34" charset="0"/>
              <a:buChar char="•"/>
            </a:pPr>
            <a:r>
              <a:rPr lang="en-GB" sz="1600" b="0" i="0">
                <a:solidFill>
                  <a:srgbClr val="000000"/>
                </a:solidFill>
                <a:effectLst/>
                <a:latin typeface="FS Me" panose="02000506040000020004"/>
              </a:rPr>
              <a:t>Blogging  </a:t>
            </a:r>
            <a:endParaRPr lang="en-GB" sz="1600" b="0" i="0">
              <a:solidFill>
                <a:srgbClr val="000000"/>
              </a:solidFill>
              <a:effectLst/>
              <a:latin typeface="Segoe UI" panose="020B0502040204020203" pitchFamily="34" charset="0"/>
            </a:endParaRPr>
          </a:p>
          <a:p>
            <a:pPr algn="l" rtl="0" fontAlgn="base"/>
            <a:r>
              <a:rPr lang="en-GB" sz="1600" b="1" i="0">
                <a:solidFill>
                  <a:srgbClr val="000000"/>
                </a:solidFill>
                <a:effectLst/>
                <a:latin typeface="FS Me" panose="02000506040000020004"/>
              </a:rPr>
              <a:t>4.  Joining up – the campaigning journey</a:t>
            </a:r>
            <a:r>
              <a:rPr lang="en-GB" sz="1600" b="0" i="0">
                <a:solidFill>
                  <a:srgbClr val="000000"/>
                </a:solidFill>
                <a:effectLst/>
                <a:latin typeface="FS Me" panose="02000506040000020004"/>
              </a:rPr>
              <a:t> </a:t>
            </a:r>
            <a:endParaRPr lang="en-GB" sz="1600"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GB" sz="1600" b="0" i="0">
                <a:solidFill>
                  <a:srgbClr val="000000"/>
                </a:solidFill>
                <a:effectLst/>
                <a:latin typeface="FS Me" panose="02000506040000020004"/>
              </a:rPr>
              <a:t>Case study and exercise- based on London Loos using range of tools</a:t>
            </a:r>
          </a:p>
          <a:p>
            <a:pPr marL="285750" indent="-285750">
              <a:buFont typeface="Arial" panose="020B0604020202020204" pitchFamily="34" charset="0"/>
              <a:buChar char="•"/>
            </a:pPr>
            <a:endParaRPr lang="en-GB" sz="1600" b="1"/>
          </a:p>
          <a:p>
            <a:pPr marL="285750" indent="-285750">
              <a:buFont typeface="Arial" panose="020B0604020202020204" pitchFamily="34" charset="0"/>
              <a:buChar char="•"/>
            </a:pPr>
            <a:r>
              <a:rPr lang="en-GB" sz="1600" b="1"/>
              <a:t>Funded by WCIT</a:t>
            </a:r>
          </a:p>
          <a:p>
            <a:pPr marL="285750" indent="-285750">
              <a:buFont typeface="Arial" panose="020B0604020202020204" pitchFamily="34" charset="0"/>
              <a:buChar char="•"/>
            </a:pPr>
            <a:r>
              <a:rPr lang="en-GB" sz="1600" b="1"/>
              <a:t>Supported by GLF </a:t>
            </a:r>
          </a:p>
          <a:p>
            <a:pPr marL="285750" indent="-285750">
              <a:buFont typeface="Arial" panose="020B0604020202020204" pitchFamily="34" charset="0"/>
              <a:buChar char="•"/>
            </a:pPr>
            <a:r>
              <a:rPr lang="en-GB" sz="1600" b="1"/>
              <a:t>The first one is an introduction </a:t>
            </a:r>
          </a:p>
          <a:p>
            <a:pPr marL="285750" indent="-285750">
              <a:buFont typeface="Arial" panose="020B0604020202020204" pitchFamily="34" charset="0"/>
              <a:buChar char="•"/>
            </a:pPr>
            <a:r>
              <a:rPr lang="en-GB" sz="1600" b="1"/>
              <a:t>Others cover xxx</a:t>
            </a:r>
          </a:p>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2</a:t>
            </a:fld>
            <a:endParaRPr lang="en-GB"/>
          </a:p>
        </p:txBody>
      </p:sp>
    </p:spTree>
    <p:extLst>
      <p:ext uri="{BB962C8B-B14F-4D97-AF65-F5344CB8AC3E}">
        <p14:creationId xmlns:p14="http://schemas.microsoft.com/office/powerpoint/2010/main" val="10825707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600" b="1"/>
              <a:t>Use link to show data showing repair times – to motivate interest </a:t>
            </a:r>
          </a:p>
        </p:txBody>
      </p:sp>
      <p:sp>
        <p:nvSpPr>
          <p:cNvPr id="4" name="Slide Number Placeholder 3"/>
          <p:cNvSpPr>
            <a:spLocks noGrp="1"/>
          </p:cNvSpPr>
          <p:nvPr>
            <p:ph type="sldNum" sz="quarter" idx="5"/>
          </p:nvPr>
        </p:nvSpPr>
        <p:spPr/>
        <p:txBody>
          <a:bodyPr/>
          <a:lstStyle/>
          <a:p>
            <a:fld id="{75D532C0-E6F8-406E-9DD9-7B5722A05D41}" type="slidenum">
              <a:rPr lang="en-GB" smtClean="0"/>
              <a:t>22</a:t>
            </a:fld>
            <a:endParaRPr lang="en-GB"/>
          </a:p>
        </p:txBody>
      </p:sp>
    </p:spTree>
    <p:extLst>
      <p:ext uri="{BB962C8B-B14F-4D97-AF65-F5344CB8AC3E}">
        <p14:creationId xmlns:p14="http://schemas.microsoft.com/office/powerpoint/2010/main" val="1557855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a:t>See model  FOI Template letter – Dee set up </a:t>
            </a:r>
          </a:p>
        </p:txBody>
      </p:sp>
      <p:sp>
        <p:nvSpPr>
          <p:cNvPr id="4" name="Slide Number Placeholder 3"/>
          <p:cNvSpPr>
            <a:spLocks noGrp="1"/>
          </p:cNvSpPr>
          <p:nvPr>
            <p:ph type="sldNum" sz="quarter" idx="5"/>
          </p:nvPr>
        </p:nvSpPr>
        <p:spPr/>
        <p:txBody>
          <a:bodyPr/>
          <a:lstStyle/>
          <a:p>
            <a:fld id="{75D532C0-E6F8-406E-9DD9-7B5722A05D41}" type="slidenum">
              <a:rPr lang="en-GB" smtClean="0"/>
              <a:t>24</a:t>
            </a:fld>
            <a:endParaRPr lang="en-GB"/>
          </a:p>
        </p:txBody>
      </p:sp>
    </p:spTree>
    <p:extLst>
      <p:ext uri="{BB962C8B-B14F-4D97-AF65-F5344CB8AC3E}">
        <p14:creationId xmlns:p14="http://schemas.microsoft.com/office/powerpoint/2010/main" val="23478811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a:t>If necessary prompt</a:t>
            </a:r>
          </a:p>
          <a:p>
            <a:endParaRPr lang="en-GB" sz="1600" b="1"/>
          </a:p>
          <a:p>
            <a:pPr marL="285750" indent="-285750">
              <a:buFont typeface="Arial" panose="020B0604020202020204" pitchFamily="34" charset="0"/>
              <a:buChar char="•"/>
            </a:pPr>
            <a:r>
              <a:rPr lang="en-GB" sz="1600" b="1"/>
              <a:t>Blog</a:t>
            </a:r>
          </a:p>
          <a:p>
            <a:pPr marL="285750" indent="-285750">
              <a:buFont typeface="Arial" panose="020B0604020202020204" pitchFamily="34" charset="0"/>
              <a:buChar char="•"/>
            </a:pPr>
            <a:r>
              <a:rPr lang="en-GB" sz="1600" b="1"/>
              <a:t>Web page</a:t>
            </a:r>
          </a:p>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26</a:t>
            </a:fld>
            <a:endParaRPr lang="en-GB"/>
          </a:p>
        </p:txBody>
      </p:sp>
    </p:spTree>
    <p:extLst>
      <p:ext uri="{BB962C8B-B14F-4D97-AF65-F5344CB8AC3E}">
        <p14:creationId xmlns:p14="http://schemas.microsoft.com/office/powerpoint/2010/main" val="37937043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27</a:t>
            </a:fld>
            <a:endParaRPr lang="en-GB"/>
          </a:p>
        </p:txBody>
      </p:sp>
    </p:spTree>
    <p:extLst>
      <p:ext uri="{BB962C8B-B14F-4D97-AF65-F5344CB8AC3E}">
        <p14:creationId xmlns:p14="http://schemas.microsoft.com/office/powerpoint/2010/main" val="286148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0400" y="1143000"/>
            <a:ext cx="5486400" cy="3086100"/>
          </a:xfrm>
        </p:spPr>
      </p:sp>
      <p:sp>
        <p:nvSpPr>
          <p:cNvPr id="3" name="Notes Placeholder 2"/>
          <p:cNvSpPr>
            <a:spLocks noGrp="1"/>
          </p:cNvSpPr>
          <p:nvPr>
            <p:ph type="body" idx="1"/>
          </p:nvPr>
        </p:nvSpPr>
        <p:spPr/>
        <p:txBody>
          <a:bodyPr/>
          <a:lstStyle/>
          <a:p>
            <a:r>
              <a:rPr lang="en-GB" sz="1600"/>
              <a:t>If you want more info  Sharron to add on this area see link    </a:t>
            </a:r>
            <a:r>
              <a:rPr lang="en-GB" sz="1600" err="1"/>
              <a:t>xxxx</a:t>
            </a:r>
            <a:endParaRPr lang="en-GB" sz="1600"/>
          </a:p>
        </p:txBody>
      </p:sp>
      <p:sp>
        <p:nvSpPr>
          <p:cNvPr id="4" name="Slide Number Placeholder 3"/>
          <p:cNvSpPr>
            <a:spLocks noGrp="1"/>
          </p:cNvSpPr>
          <p:nvPr>
            <p:ph type="sldNum" sz="quarter" idx="5"/>
          </p:nvPr>
        </p:nvSpPr>
        <p:spPr/>
        <p:txBody>
          <a:bodyPr/>
          <a:lstStyle/>
          <a:p>
            <a:fld id="{75D532C0-E6F8-406E-9DD9-7B5722A05D41}" type="slidenum">
              <a:rPr lang="en-GB" smtClean="0"/>
              <a:t>3</a:t>
            </a:fld>
            <a:endParaRPr lang="en-GB"/>
          </a:p>
        </p:txBody>
      </p:sp>
    </p:spTree>
    <p:extLst>
      <p:ext uri="{BB962C8B-B14F-4D97-AF65-F5344CB8AC3E}">
        <p14:creationId xmlns:p14="http://schemas.microsoft.com/office/powerpoint/2010/main" val="846955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4</a:t>
            </a:fld>
            <a:endParaRPr lang="en-GB"/>
          </a:p>
        </p:txBody>
      </p:sp>
    </p:spTree>
    <p:extLst>
      <p:ext uri="{BB962C8B-B14F-4D97-AF65-F5344CB8AC3E}">
        <p14:creationId xmlns:p14="http://schemas.microsoft.com/office/powerpoint/2010/main" val="596970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GB" sz="1600" b="1">
                <a:latin typeface="Arial" panose="020B0604020202020204" pitchFamily="34" charset="0"/>
                <a:cs typeface="Arial" panose="020B0604020202020204" pitchFamily="34" charset="0"/>
              </a:rPr>
              <a:t>Don’t show slide </a:t>
            </a:r>
          </a:p>
          <a:p>
            <a:r>
              <a:rPr lang="en-GB" sz="1600" b="1">
                <a:latin typeface="Arial" panose="020B0604020202020204" pitchFamily="34" charset="0"/>
                <a:cs typeface="Arial" panose="020B0604020202020204" pitchFamily="34" charset="0"/>
              </a:rPr>
              <a:t>Write up on Flip chart as they call out</a:t>
            </a:r>
          </a:p>
          <a:p>
            <a:r>
              <a:rPr lang="en-GB" sz="1600" b="1">
                <a:latin typeface="Arial" panose="020B0604020202020204" pitchFamily="34" charset="0"/>
                <a:cs typeface="Arial" panose="020B0604020202020204" pitchFamily="34" charset="0"/>
              </a:rPr>
              <a:t>Then show slide</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cs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7B0B98E2-31CE-EC43-8327-7111DF140FC7}" type="slidenum">
              <a:rPr lang="en-GB">
                <a:latin typeface="Arial" charset="0"/>
              </a:rPr>
              <a:pPr/>
              <a:t>5</a:t>
            </a:fld>
            <a:endParaRPr lang="en-GB">
              <a:latin typeface="Arial" charset="0"/>
            </a:endParaRPr>
          </a:p>
        </p:txBody>
      </p:sp>
    </p:spTree>
    <p:extLst>
      <p:ext uri="{BB962C8B-B14F-4D97-AF65-F5344CB8AC3E}">
        <p14:creationId xmlns:p14="http://schemas.microsoft.com/office/powerpoint/2010/main" val="2131533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5D532C0-E6F8-406E-9DD9-7B5722A05D41}" type="slidenum">
              <a:rPr lang="en-GB" smtClean="0"/>
              <a:t>6</a:t>
            </a:fld>
            <a:endParaRPr lang="en-GB"/>
          </a:p>
        </p:txBody>
      </p:sp>
    </p:spTree>
    <p:extLst>
      <p:ext uri="{BB962C8B-B14F-4D97-AF65-F5344CB8AC3E}">
        <p14:creationId xmlns:p14="http://schemas.microsoft.com/office/powerpoint/2010/main" val="3038616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GB" sz="1600" b="1" i="0" u="none" strike="noStrike" kern="1200" baseline="0">
              <a:solidFill>
                <a:schemeClr val="tx1"/>
              </a:solidFill>
              <a:latin typeface="+mn-lt"/>
              <a:cs typeface="Calibri"/>
            </a:endParaRPr>
          </a:p>
        </p:txBody>
      </p:sp>
      <p:sp>
        <p:nvSpPr>
          <p:cNvPr id="4" name="Slide Number Placeholder 3"/>
          <p:cNvSpPr>
            <a:spLocks noGrp="1"/>
          </p:cNvSpPr>
          <p:nvPr>
            <p:ph type="sldNum" sz="quarter" idx="10"/>
          </p:nvPr>
        </p:nvSpPr>
        <p:spPr/>
        <p:txBody>
          <a:bodyPr/>
          <a:lstStyle/>
          <a:p>
            <a:fld id="{58D33B44-D16E-5149-8C3D-D7A500382B4B}" type="slidenum">
              <a:rPr lang="en-US" smtClean="0"/>
              <a:t>8</a:t>
            </a:fld>
            <a:endParaRPr lang="en-US"/>
          </a:p>
        </p:txBody>
      </p:sp>
    </p:spTree>
    <p:extLst>
      <p:ext uri="{BB962C8B-B14F-4D97-AF65-F5344CB8AC3E}">
        <p14:creationId xmlns:p14="http://schemas.microsoft.com/office/powerpoint/2010/main" val="3134158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rtl="0">
              <a:buFont typeface="Arial" panose="020B0604020202020204" pitchFamily="34" charset="0"/>
              <a:buChar char="•"/>
            </a:pPr>
            <a:r>
              <a:rPr lang="en-GB" sz="1600" b="1" i="0" u="none" strike="noStrike" kern="1200" baseline="0">
                <a:solidFill>
                  <a:schemeClr val="tx1"/>
                </a:solidFill>
                <a:latin typeface="+mn-lt"/>
                <a:ea typeface="+mn-ea"/>
                <a:cs typeface="+mn-cs"/>
              </a:rPr>
              <a:t>Having a good profile is key to being taken seriously by others.</a:t>
            </a:r>
          </a:p>
          <a:p>
            <a:pPr marL="285750" indent="-285750" rtl="0">
              <a:buFont typeface="Arial" panose="020B0604020202020204" pitchFamily="34" charset="0"/>
              <a:buChar char="•"/>
            </a:pPr>
            <a:r>
              <a:rPr lang="en-GB" sz="1600" b="1" i="0" u="none" strike="noStrike" kern="1200" baseline="0">
                <a:solidFill>
                  <a:schemeClr val="tx1"/>
                </a:solidFill>
                <a:latin typeface="+mn-lt"/>
                <a:ea typeface="+mn-ea"/>
                <a:cs typeface="+mn-cs"/>
              </a:rPr>
              <a:t>Profile picture – preferably a photo of yourself – the key here is to not leave your profile picture blank.</a:t>
            </a:r>
          </a:p>
          <a:p>
            <a:pPr marL="285750" indent="-285750" rtl="0">
              <a:buFont typeface="Arial" panose="020B0604020202020204" pitchFamily="34" charset="0"/>
              <a:buChar char="•"/>
            </a:pPr>
            <a:r>
              <a:rPr lang="en-GB" sz="1600" b="1" i="0" u="none" strike="noStrike" kern="1200" baseline="0">
                <a:solidFill>
                  <a:schemeClr val="tx1"/>
                </a:solidFill>
                <a:latin typeface="+mn-lt"/>
                <a:ea typeface="+mn-ea"/>
                <a:cs typeface="+mn-cs"/>
              </a:rPr>
              <a:t>Bio – keep it simple – who you are and what you’re doing – e.g. ‘Retired teacher and Lambeth resident. Campaigning to save the Number 99 bus route!” </a:t>
            </a:r>
          </a:p>
        </p:txBody>
      </p:sp>
      <p:sp>
        <p:nvSpPr>
          <p:cNvPr id="4" name="Slide Number Placeholder 3"/>
          <p:cNvSpPr>
            <a:spLocks noGrp="1"/>
          </p:cNvSpPr>
          <p:nvPr>
            <p:ph type="sldNum" sz="quarter" idx="10"/>
          </p:nvPr>
        </p:nvSpPr>
        <p:spPr/>
        <p:txBody>
          <a:bodyPr/>
          <a:lstStyle/>
          <a:p>
            <a:fld id="{58D33B44-D16E-5149-8C3D-D7A500382B4B}" type="slidenum">
              <a:rPr lang="en-US" smtClean="0"/>
              <a:t>9</a:t>
            </a:fld>
            <a:endParaRPr lang="en-US"/>
          </a:p>
        </p:txBody>
      </p:sp>
    </p:spTree>
    <p:extLst>
      <p:ext uri="{BB962C8B-B14F-4D97-AF65-F5344CB8AC3E}">
        <p14:creationId xmlns:p14="http://schemas.microsoft.com/office/powerpoint/2010/main" val="1728237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a:cs typeface="Calibri"/>
              </a:rPr>
              <a:t>Facebook – useful for finding others with shared community interests – try searching for your borough, or an interest group that you're curious about working with.</a:t>
            </a:r>
          </a:p>
          <a:p>
            <a:r>
              <a:rPr lang="en-GB" sz="1600" b="1">
                <a:cs typeface="Calibri"/>
              </a:rPr>
              <a:t>LinkedIn – This is how you're going to best engage decision-makers. The content you're posting here can be a little more technical.</a:t>
            </a:r>
          </a:p>
          <a:p>
            <a:r>
              <a:rPr lang="en-GB" sz="1600" b="1">
                <a:cs typeface="Calibri"/>
              </a:rPr>
              <a:t>Twitter – A bit of a free-for-all – keep your content short and accessible here – simple sentences.</a:t>
            </a:r>
          </a:p>
        </p:txBody>
      </p:sp>
      <p:sp>
        <p:nvSpPr>
          <p:cNvPr id="4" name="Slide Number Placeholder 3"/>
          <p:cNvSpPr>
            <a:spLocks noGrp="1"/>
          </p:cNvSpPr>
          <p:nvPr>
            <p:ph type="sldNum" sz="quarter" idx="10"/>
          </p:nvPr>
        </p:nvSpPr>
        <p:spPr/>
        <p:txBody>
          <a:bodyPr/>
          <a:lstStyle/>
          <a:p>
            <a:fld id="{58D33B44-D16E-5149-8C3D-D7A500382B4B}" type="slidenum">
              <a:rPr lang="en-US" smtClean="0"/>
              <a:t>10</a:t>
            </a:fld>
            <a:endParaRPr lang="en-US"/>
          </a:p>
        </p:txBody>
      </p:sp>
    </p:spTree>
    <p:extLst>
      <p:ext uri="{BB962C8B-B14F-4D97-AF65-F5344CB8AC3E}">
        <p14:creationId xmlns:p14="http://schemas.microsoft.com/office/powerpoint/2010/main" val="803534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0" y="6397939"/>
            <a:ext cx="12188825"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latin typeface="Arial" panose="020B0604020202020204" pitchFamily="34" charset="0"/>
                <a:cs typeface="Arial" panose="020B0604020202020204" pitchFamily="34" charset="0"/>
              </a:defRPr>
            </a:lvl1pPr>
          </a:lstStyle>
          <a:p>
            <a:r>
              <a:rPr lang="en-US"/>
              <a:t>Age UK London</a:t>
            </a:r>
          </a:p>
        </p:txBody>
      </p:sp>
      <p:sp>
        <p:nvSpPr>
          <p:cNvPr id="3" name="Subtitle 2"/>
          <p:cNvSpPr>
            <a:spLocks noGrp="1"/>
          </p:cNvSpPr>
          <p:nvPr>
            <p:ph type="subTitle" idx="1" hasCustomPrompt="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Presentation title</a:t>
            </a:r>
          </a:p>
        </p:txBody>
      </p:sp>
      <p:sp>
        <p:nvSpPr>
          <p:cNvPr id="4" name="Date Placeholder 3"/>
          <p:cNvSpPr>
            <a:spLocks noGrp="1"/>
          </p:cNvSpPr>
          <p:nvPr>
            <p:ph type="dt" sz="half" idx="10"/>
          </p:nvPr>
        </p:nvSpPr>
        <p:spPr/>
        <p:txBody>
          <a:bodyPr/>
          <a:lstStyle/>
          <a:p>
            <a:r>
              <a:rPr lang="en-GB"/>
              <a:t>Date </a:t>
            </a:r>
          </a:p>
        </p:txBody>
      </p:sp>
      <p:sp>
        <p:nvSpPr>
          <p:cNvPr id="6" name="Slide Number Placeholder 5"/>
          <p:cNvSpPr>
            <a:spLocks noGrp="1"/>
          </p:cNvSpPr>
          <p:nvPr>
            <p:ph type="sldNum" sz="quarter" idx="12"/>
          </p:nvPr>
        </p:nvSpPr>
        <p:spPr/>
        <p:txBody>
          <a:bodyPr/>
          <a:lstStyle/>
          <a:p>
            <a:r>
              <a:rPr lang="en-GB"/>
              <a:t>Slide number</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2162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_Content with Caption">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6" y="0"/>
            <a:ext cx="4050791"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3600" b="0" baseline="0">
                <a:solidFill>
                  <a:srgbClr val="FFFFFF"/>
                </a:solidFill>
              </a:defRPr>
            </a:lvl1pPr>
          </a:lstStyle>
          <a:p>
            <a:r>
              <a:rPr lang="en-US"/>
              <a:t>Section title</a:t>
            </a:r>
          </a:p>
        </p:txBody>
      </p:sp>
      <p:sp>
        <p:nvSpPr>
          <p:cNvPr id="3" name="Content Placeholder 2"/>
          <p:cNvSpPr>
            <a:spLocks noGrp="1"/>
          </p:cNvSpPr>
          <p:nvPr>
            <p:ph idx="1"/>
          </p:nvPr>
        </p:nvSpPr>
        <p:spPr>
          <a:xfrm>
            <a:off x="4800600" y="731520"/>
            <a:ext cx="6492240" cy="5257800"/>
          </a:xfrm>
        </p:spPr>
        <p:txBody>
          <a:bodyPr/>
          <a:lstStyle/>
          <a:p>
            <a:pPr lvl="0"/>
            <a:endParaRPr lang="en-US"/>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GB"/>
              <a:t>Date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r>
              <a:rPr lang="en-GB"/>
              <a:t>Slide number</a:t>
            </a:r>
          </a:p>
        </p:txBody>
      </p:sp>
    </p:spTree>
    <p:extLst>
      <p:ext uri="{BB962C8B-B14F-4D97-AF65-F5344CB8AC3E}">
        <p14:creationId xmlns:p14="http://schemas.microsoft.com/office/powerpoint/2010/main" val="388198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a:t>
            </a:r>
          </a:p>
        </p:txBody>
      </p:sp>
      <p:sp>
        <p:nvSpPr>
          <p:cNvPr id="4" name="Slide Number Placeholder 3"/>
          <p:cNvSpPr>
            <a:spLocks noGrp="1"/>
          </p:cNvSpPr>
          <p:nvPr>
            <p:ph type="sldNum" sz="quarter" idx="11"/>
          </p:nvPr>
        </p:nvSpPr>
        <p:spPr/>
        <p:txBody>
          <a:bodyPr/>
          <a:lstStyle/>
          <a:p>
            <a:r>
              <a:rPr lang="en-GB"/>
              <a:t>Slide number</a:t>
            </a:r>
          </a:p>
        </p:txBody>
      </p:sp>
    </p:spTree>
    <p:extLst>
      <p:ext uri="{BB962C8B-B14F-4D97-AF65-F5344CB8AC3E}">
        <p14:creationId xmlns:p14="http://schemas.microsoft.com/office/powerpoint/2010/main" val="378692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6" y="0"/>
            <a:ext cx="4050791"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3600" b="0" baseline="0">
                <a:solidFill>
                  <a:srgbClr val="FFFFFF"/>
                </a:solidFill>
              </a:defRPr>
            </a:lvl1pPr>
          </a:lstStyle>
          <a:p>
            <a:r>
              <a:rPr lang="en-US"/>
              <a:t>Section title</a:t>
            </a:r>
          </a:p>
        </p:txBody>
      </p:sp>
      <p:sp>
        <p:nvSpPr>
          <p:cNvPr id="3" name="Content Placeholder 2"/>
          <p:cNvSpPr>
            <a:spLocks noGrp="1"/>
          </p:cNvSpPr>
          <p:nvPr>
            <p:ph idx="1"/>
          </p:nvPr>
        </p:nvSpPr>
        <p:spPr>
          <a:xfrm>
            <a:off x="4800600" y="731520"/>
            <a:ext cx="6492240" cy="5257800"/>
          </a:xfrm>
        </p:spPr>
        <p:txBody>
          <a:bodyPr/>
          <a:lstStyle/>
          <a:p>
            <a:pPr lvl="0"/>
            <a:endParaRPr lang="en-US"/>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GB"/>
              <a:t>Date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r>
              <a:rPr lang="en-GB"/>
              <a:t>Slide number</a:t>
            </a:r>
          </a:p>
        </p:txBody>
      </p:sp>
    </p:spTree>
    <p:extLst>
      <p:ext uri="{BB962C8B-B14F-4D97-AF65-F5344CB8AC3E}">
        <p14:creationId xmlns:p14="http://schemas.microsoft.com/office/powerpoint/2010/main" val="2168266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8A1D425-69DD-404D-A373-03B515E0E603}" type="datetimeFigureOut">
              <a:rPr lang="en-GB" smtClean="0"/>
              <a:t>25/07/2023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939554-627E-4767-B524-7D4B840404F8}" type="slidenum">
              <a:rPr lang="en-GB" smtClean="0"/>
              <a:t>‹#›</a:t>
            </a:fld>
            <a:endParaRPr lang="en-GB"/>
          </a:p>
        </p:txBody>
      </p:sp>
    </p:spTree>
    <p:extLst>
      <p:ext uri="{BB962C8B-B14F-4D97-AF65-F5344CB8AC3E}">
        <p14:creationId xmlns:p14="http://schemas.microsoft.com/office/powerpoint/2010/main" val="38564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0" y="6397939"/>
            <a:ext cx="12188825" cy="457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latin typeface="Arial" panose="020B0604020202020204" pitchFamily="34" charset="0"/>
                <a:cs typeface="Arial" panose="020B0604020202020204" pitchFamily="34" charset="0"/>
              </a:defRPr>
            </a:lvl1pPr>
          </a:lstStyle>
          <a:p>
            <a:r>
              <a:rPr lang="en-US"/>
              <a:t>Age UK London</a:t>
            </a:r>
          </a:p>
        </p:txBody>
      </p:sp>
      <p:sp>
        <p:nvSpPr>
          <p:cNvPr id="3" name="Subtitle 2"/>
          <p:cNvSpPr>
            <a:spLocks noGrp="1"/>
          </p:cNvSpPr>
          <p:nvPr>
            <p:ph type="subTitle" idx="1" hasCustomPrompt="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Presentation title</a:t>
            </a:r>
          </a:p>
        </p:txBody>
      </p:sp>
      <p:sp>
        <p:nvSpPr>
          <p:cNvPr id="4" name="Date Placeholder 3"/>
          <p:cNvSpPr>
            <a:spLocks noGrp="1"/>
          </p:cNvSpPr>
          <p:nvPr>
            <p:ph type="dt" sz="half" idx="10"/>
          </p:nvPr>
        </p:nvSpPr>
        <p:spPr/>
        <p:txBody>
          <a:bodyPr/>
          <a:lstStyle/>
          <a:p>
            <a:r>
              <a:rPr lang="en-GB"/>
              <a:t>Date </a:t>
            </a:r>
          </a:p>
        </p:txBody>
      </p:sp>
      <p:sp>
        <p:nvSpPr>
          <p:cNvPr id="6" name="Slide Number Placeholder 5"/>
          <p:cNvSpPr>
            <a:spLocks noGrp="1"/>
          </p:cNvSpPr>
          <p:nvPr>
            <p:ph type="sldNum" sz="quarter" idx="12"/>
          </p:nvPr>
        </p:nvSpPr>
        <p:spPr/>
        <p:txBody>
          <a:bodyPr/>
          <a:lstStyle/>
          <a:p>
            <a:r>
              <a:rPr lang="en-GB"/>
              <a:t>Slide number</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877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a:t>
            </a:r>
          </a:p>
        </p:txBody>
      </p:sp>
      <p:sp>
        <p:nvSpPr>
          <p:cNvPr id="4" name="Slide Number Placeholder 3"/>
          <p:cNvSpPr>
            <a:spLocks noGrp="1"/>
          </p:cNvSpPr>
          <p:nvPr>
            <p:ph type="sldNum" sz="quarter" idx="11"/>
          </p:nvPr>
        </p:nvSpPr>
        <p:spPr/>
        <p:txBody>
          <a:bodyPr/>
          <a:lstStyle/>
          <a:p>
            <a:r>
              <a:rPr lang="en-GB"/>
              <a:t>Slide number</a:t>
            </a:r>
          </a:p>
        </p:txBody>
      </p:sp>
    </p:spTree>
    <p:extLst>
      <p:ext uri="{BB962C8B-B14F-4D97-AF65-F5344CB8AC3E}">
        <p14:creationId xmlns:p14="http://schemas.microsoft.com/office/powerpoint/2010/main" val="53274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6" y="0"/>
            <a:ext cx="4050791"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457200" y="594359"/>
            <a:ext cx="3200400" cy="2286000"/>
          </a:xfrm>
        </p:spPr>
        <p:txBody>
          <a:bodyPr anchor="b">
            <a:normAutofit/>
          </a:bodyPr>
          <a:lstStyle>
            <a:lvl1pPr>
              <a:defRPr sz="3600" b="0" baseline="0">
                <a:solidFill>
                  <a:srgbClr val="FFFFFF"/>
                </a:solidFill>
              </a:defRPr>
            </a:lvl1pPr>
          </a:lstStyle>
          <a:p>
            <a:r>
              <a:rPr lang="en-US"/>
              <a:t>Section title</a:t>
            </a:r>
          </a:p>
        </p:txBody>
      </p:sp>
      <p:sp>
        <p:nvSpPr>
          <p:cNvPr id="3" name="Content Placeholder 2"/>
          <p:cNvSpPr>
            <a:spLocks noGrp="1"/>
          </p:cNvSpPr>
          <p:nvPr>
            <p:ph idx="1"/>
          </p:nvPr>
        </p:nvSpPr>
        <p:spPr>
          <a:xfrm>
            <a:off x="4800600" y="731520"/>
            <a:ext cx="6492240" cy="5257800"/>
          </a:xfrm>
        </p:spPr>
        <p:txBody>
          <a:bodyPr/>
          <a:lstStyle/>
          <a:p>
            <a:pPr lvl="0"/>
            <a:endParaRPr lang="en-US"/>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GB"/>
              <a:t>Date</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r>
              <a:rPr lang="en-GB"/>
              <a:t>Slide number</a:t>
            </a:r>
          </a:p>
        </p:txBody>
      </p:sp>
    </p:spTree>
    <p:extLst>
      <p:ext uri="{BB962C8B-B14F-4D97-AF65-F5344CB8AC3E}">
        <p14:creationId xmlns:p14="http://schemas.microsoft.com/office/powerpoint/2010/main" val="1405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2_Title Slide">
    <p:spTree>
      <p:nvGrpSpPr>
        <p:cNvPr id="1" name=""/>
        <p:cNvGrpSpPr/>
        <p:nvPr/>
      </p:nvGrpSpPr>
      <p:grpSpPr>
        <a:xfrm>
          <a:off x="0" y="0"/>
          <a:ext cx="0" cy="0"/>
          <a:chOff x="0" y="0"/>
          <a:chExt cx="0" cy="0"/>
        </a:xfrm>
      </p:grpSpPr>
      <p:pic>
        <p:nvPicPr>
          <p:cNvPr id="10" name="Picture 2" descr="R:\AGE UK LONDON GENERAL DOCUMENTS FOLDER\LOGOS\Age UK London Logo CMYK C.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0" y="6397939"/>
            <a:ext cx="12188825"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latin typeface="Arial" panose="020B0604020202020204" pitchFamily="34" charset="0"/>
                <a:cs typeface="Arial" panose="020B0604020202020204" pitchFamily="34" charset="0"/>
              </a:defRPr>
            </a:lvl1pPr>
          </a:lstStyle>
          <a:p>
            <a:r>
              <a:rPr lang="en-US"/>
              <a:t>Age UK London</a:t>
            </a:r>
          </a:p>
        </p:txBody>
      </p:sp>
      <p:sp>
        <p:nvSpPr>
          <p:cNvPr id="3" name="Subtitle 2"/>
          <p:cNvSpPr>
            <a:spLocks noGrp="1"/>
          </p:cNvSpPr>
          <p:nvPr>
            <p:ph type="subTitle" idx="1" hasCustomPrompt="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Presentation title</a:t>
            </a:r>
          </a:p>
        </p:txBody>
      </p:sp>
      <p:sp>
        <p:nvSpPr>
          <p:cNvPr id="4" name="Date Placeholder 3"/>
          <p:cNvSpPr>
            <a:spLocks noGrp="1"/>
          </p:cNvSpPr>
          <p:nvPr>
            <p:ph type="dt" sz="half" idx="10"/>
          </p:nvPr>
        </p:nvSpPr>
        <p:spPr/>
        <p:txBody>
          <a:bodyPr/>
          <a:lstStyle/>
          <a:p>
            <a:r>
              <a:rPr lang="en-GB"/>
              <a:t>Date </a:t>
            </a:r>
          </a:p>
        </p:txBody>
      </p:sp>
      <p:sp>
        <p:nvSpPr>
          <p:cNvPr id="6" name="Slide Number Placeholder 5"/>
          <p:cNvSpPr>
            <a:spLocks noGrp="1"/>
          </p:cNvSpPr>
          <p:nvPr>
            <p:ph type="sldNum" sz="quarter" idx="12"/>
          </p:nvPr>
        </p:nvSpPr>
        <p:spPr/>
        <p:txBody>
          <a:bodyPr/>
          <a:lstStyle/>
          <a:p>
            <a:r>
              <a:rPr lang="en-GB"/>
              <a:t>Slide number</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47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GB"/>
              <a:t>Date</a:t>
            </a:r>
          </a:p>
        </p:txBody>
      </p:sp>
      <p:sp>
        <p:nvSpPr>
          <p:cNvPr id="4" name="Slide Number Placeholder 3"/>
          <p:cNvSpPr>
            <a:spLocks noGrp="1"/>
          </p:cNvSpPr>
          <p:nvPr>
            <p:ph type="sldNum" sz="quarter" idx="11"/>
          </p:nvPr>
        </p:nvSpPr>
        <p:spPr/>
        <p:txBody>
          <a:bodyPr/>
          <a:lstStyle/>
          <a:p>
            <a:r>
              <a:rPr lang="en-GB"/>
              <a:t>Slide number</a:t>
            </a:r>
          </a:p>
        </p:txBody>
      </p:sp>
    </p:spTree>
    <p:extLst>
      <p:ext uri="{BB962C8B-B14F-4D97-AF65-F5344CB8AC3E}">
        <p14:creationId xmlns:p14="http://schemas.microsoft.com/office/powerpoint/2010/main" val="4188084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2" descr="R:\AGE UK LONDON GENERAL DOCUMENTS FOLDER\LOGOS\Age UK London Logo CMYK C.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 y="6400800"/>
            <a:ext cx="12192000" cy="457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GB"/>
              <a:t>Date</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r>
              <a:rPr lang="en-GB"/>
              <a:t>Slide number</a:t>
            </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70089"/>
      </p:ext>
    </p:extLst>
  </p:cSld>
  <p:clrMap bg1="lt1" tx1="dk1" bg2="lt2" tx2="dk2" accent1="accent1" accent2="accent2" accent3="accent3" accent4="accent4" accent5="accent5" accent6="accent6" hlink="hlink" folHlink="folHlink"/>
  <p:sldLayoutIdLst>
    <p:sldLayoutId id="2147483668" r:id="rId1"/>
    <p:sldLayoutId id="2147483683" r:id="rId2"/>
    <p:sldLayoutId id="2147483675" r:id="rId3"/>
    <p:sldLayoutId id="2147483706" r:id="rId4"/>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descr="R:\AGE UK LONDON GENERAL DOCUMENTS FOLDER\LOGOS\Age UK London Logo CMYK C.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 y="6400800"/>
            <a:ext cx="12192000" cy="4572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GB"/>
              <a:t>Date</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r>
              <a:rPr lang="en-GB"/>
              <a:t>Slide number</a:t>
            </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759504"/>
      </p:ext>
    </p:extLst>
  </p:cSld>
  <p:clrMap bg1="lt1" tx1="dk1" bg2="lt2" tx2="dk2" accent1="accent1" accent2="accent2" accent3="accent3" accent4="accent4" accent5="accent5" accent6="accent6" hlink="hlink" folHlink="folHlink"/>
  <p:sldLayoutIdLst>
    <p:sldLayoutId id="2147483698" r:id="rId1"/>
    <p:sldLayoutId id="2147483700" r:id="rId2"/>
    <p:sldLayoutId id="2147483702" r:id="rId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2" descr="R:\AGE UK LONDON GENERAL DOCUMENTS FOLDER\LOGOS\Age UK London Logo CMYK C.jp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9490524" y="302333"/>
            <a:ext cx="2354952" cy="123382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1" y="6400800"/>
            <a:ext cx="12192000"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en-GB"/>
              <a:t>Date</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r>
              <a:rPr lang="en-GB"/>
              <a:t>Slide number</a:t>
            </a: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667692"/>
      </p:ext>
    </p:extLst>
  </p:cSld>
  <p:clrMap bg1="lt1" tx1="dk1" bg2="lt2" tx2="dk2" accent1="accent1" accent2="accent2" accent3="accent3" accent4="accent4" accent5="accent5" accent6="accent6" hlink="hlink" folHlink="folHlink"/>
  <p:sldLayoutIdLst>
    <p:sldLayoutId id="2147483680" r:id="rId1"/>
    <p:sldLayoutId id="2147483705" r:id="rId2"/>
    <p:sldLayoutId id="2147483682" r:id="rId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writetothem.com/"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hyperlink" Target="https://directory.londoncouncils.gov.u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londoncouncils.gov.uk/who-runs-london/essential-guide-london-local-government"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london.gov.uk/take-part"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www.london.gov.uk/take-part-with-us/mail-mayor"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talklondon.london.gov.uk/"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www.fixmystreet.com/"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whatdotheyknow.com/"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v.uk/find-local-consultations"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1153548"/>
            <a:ext cx="10058400" cy="3154292"/>
          </a:xfrm>
        </p:spPr>
        <p:txBody>
          <a:bodyPr>
            <a:normAutofit fontScale="90000"/>
          </a:bodyPr>
          <a:lstStyle/>
          <a:p>
            <a:br>
              <a:rPr lang="en-GB" sz="5300" b="1">
                <a:latin typeface="FS Me"/>
              </a:rPr>
            </a:br>
            <a:br>
              <a:rPr lang="en-GB" sz="5300" b="1">
                <a:latin typeface="FS Me"/>
              </a:rPr>
            </a:br>
            <a:br>
              <a:rPr lang="en-GB" sz="5300" b="1">
                <a:latin typeface="FS Me"/>
              </a:rPr>
            </a:br>
            <a:br>
              <a:rPr lang="en-GB" sz="5300" b="1">
                <a:latin typeface="FS Me"/>
              </a:rPr>
            </a:br>
            <a:br>
              <a:rPr lang="en-GB" sz="5300" b="1">
                <a:latin typeface="FS Me"/>
              </a:rPr>
            </a:br>
            <a:r>
              <a:rPr lang="en-GB" sz="5300" b="1">
                <a:latin typeface="FS Me"/>
              </a:rPr>
              <a:t>Campaigning for change using digital tools</a:t>
            </a:r>
            <a:br>
              <a:rPr lang="en-GB" sz="4800" b="1">
                <a:latin typeface="FS Me"/>
              </a:rPr>
            </a:br>
            <a:br>
              <a:rPr lang="en-GB" sz="4000" b="1">
                <a:latin typeface="FS Me"/>
              </a:rPr>
            </a:br>
            <a:r>
              <a:rPr lang="en-GB" sz="4000" b="1">
                <a:latin typeface="FS Me"/>
              </a:rPr>
              <a:t>Age UK London Workshop </a:t>
            </a:r>
            <a:br>
              <a:rPr lang="en-GB" sz="4000" b="1">
                <a:latin typeface="FS Me"/>
              </a:rPr>
            </a:br>
            <a:br>
              <a:rPr lang="en-GB" sz="4000" b="1">
                <a:latin typeface="FS Me"/>
                <a:cs typeface="Calibri"/>
              </a:rPr>
            </a:br>
            <a:r>
              <a:rPr lang="en-GB" sz="4000" b="1">
                <a:latin typeface="FS Me"/>
                <a:cs typeface="Calibri"/>
              </a:rPr>
              <a:t>Tuesday 25</a:t>
            </a:r>
            <a:r>
              <a:rPr lang="en-GB" sz="4000" b="1" baseline="30000">
                <a:latin typeface="FS Me"/>
                <a:cs typeface="Calibri"/>
              </a:rPr>
              <a:t>th</a:t>
            </a:r>
            <a:r>
              <a:rPr lang="en-GB" sz="4000" b="1">
                <a:latin typeface="FS Me"/>
                <a:cs typeface="Calibri"/>
              </a:rPr>
              <a:t> July, 2023</a:t>
            </a:r>
            <a:endParaRPr lang="en-GB" sz="4000" b="1">
              <a:solidFill>
                <a:schemeClr val="accent3"/>
              </a:solidFill>
              <a:latin typeface="Foco Age UK" panose="020B0504050202020203" pitchFamily="34" charset="0"/>
            </a:endParaRPr>
          </a:p>
        </p:txBody>
      </p:sp>
      <p:sp>
        <p:nvSpPr>
          <p:cNvPr id="3" name="Subtitle 2"/>
          <p:cNvSpPr>
            <a:spLocks noGrp="1"/>
          </p:cNvSpPr>
          <p:nvPr>
            <p:ph type="subTitle" idx="1"/>
          </p:nvPr>
        </p:nvSpPr>
        <p:spPr>
          <a:xfrm>
            <a:off x="1198526" y="3772633"/>
            <a:ext cx="6004134" cy="1143000"/>
          </a:xfrm>
        </p:spPr>
        <p:txBody>
          <a:bodyPr>
            <a:normAutofit fontScale="85000" lnSpcReduction="20000"/>
          </a:bodyPr>
          <a:lstStyle/>
          <a:p>
            <a:endParaRPr lang="en-GB" b="1">
              <a:solidFill>
                <a:srgbClr val="0070C0"/>
              </a:solidFill>
              <a:latin typeface="Foco Age UK" panose="020B0504050202020203" pitchFamily="34" charset="0"/>
            </a:endParaRPr>
          </a:p>
          <a:p>
            <a:endParaRPr lang="en-GB" b="1">
              <a:solidFill>
                <a:srgbClr val="0070C0"/>
              </a:solidFill>
              <a:latin typeface="Foco Age UK" panose="020B0504050202020203" pitchFamily="34" charset="0"/>
            </a:endParaRPr>
          </a:p>
          <a:p>
            <a:r>
              <a:rPr lang="en-GB" sz="2100" b="1">
                <a:solidFill>
                  <a:srgbClr val="0070C0"/>
                </a:solidFill>
                <a:latin typeface="Foco Age UK" panose="020B0504050202020203" pitchFamily="34" charset="0"/>
              </a:rPr>
              <a:t>In partnership with </a:t>
            </a: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9693024" y="4719087"/>
            <a:ext cx="1242738" cy="1033475"/>
          </a:xfrm>
          <a:prstGeom prst="rect">
            <a:avLst/>
          </a:prstGeom>
          <a:noFill/>
          <a:ln>
            <a:noFill/>
          </a:ln>
        </p:spPr>
      </p:pic>
      <p:pic>
        <p:nvPicPr>
          <p:cNvPr id="5" name="Picture 4" descr="Logo, company name&#10;&#10;Description automatically generated">
            <a:extLst>
              <a:ext uri="{FF2B5EF4-FFF2-40B4-BE49-F238E27FC236}">
                <a16:creationId xmlns:a16="http://schemas.microsoft.com/office/drawing/2014/main" id="{F61371F9-DC74-819C-68C0-A70F69ED41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79752" y="4590393"/>
            <a:ext cx="1854137" cy="1129697"/>
          </a:xfrm>
          <a:prstGeom prst="rect">
            <a:avLst/>
          </a:prstGeom>
        </p:spPr>
      </p:pic>
    </p:spTree>
    <p:extLst>
      <p:ext uri="{BB962C8B-B14F-4D97-AF65-F5344CB8AC3E}">
        <p14:creationId xmlns:p14="http://schemas.microsoft.com/office/powerpoint/2010/main" val="1410338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46113" y="357623"/>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Making digital content</a:t>
            </a:r>
          </a:p>
        </p:txBody>
      </p:sp>
      <p:sp>
        <p:nvSpPr>
          <p:cNvPr id="8" name="Subtitle 2"/>
          <p:cNvSpPr txBox="1">
            <a:spLocks/>
          </p:cNvSpPr>
          <p:nvPr/>
        </p:nvSpPr>
        <p:spPr>
          <a:xfrm>
            <a:off x="556736" y="1832429"/>
            <a:ext cx="11078527" cy="47371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GB" sz="3600" b="1">
                <a:latin typeface="FS Me Heavy" panose="02000000000000000000" pitchFamily="50" charset="0"/>
                <a:cs typeface="FS Me Light"/>
              </a:rPr>
              <a:t>Platform </a:t>
            </a:r>
            <a:r>
              <a:rPr lang="en-GB" sz="3600" b="1">
                <a:latin typeface="FS Me Light" panose="02000506030000020004" pitchFamily="2" charset="0"/>
                <a:cs typeface="FS Me Light"/>
              </a:rPr>
              <a:t>– tailor the content to the platform’s audience</a:t>
            </a:r>
          </a:p>
          <a:p>
            <a:pPr lvl="1">
              <a:lnSpc>
                <a:spcPct val="90000"/>
              </a:lnSpc>
            </a:pPr>
            <a:r>
              <a:rPr lang="en-GB" sz="3200" b="1">
                <a:latin typeface="FS Me Heavy" panose="02000503050000020004" pitchFamily="2" charset="0"/>
                <a:cs typeface="FS Me Light"/>
              </a:rPr>
              <a:t>Facebook</a:t>
            </a:r>
            <a:r>
              <a:rPr lang="en-GB" sz="3200" b="1">
                <a:latin typeface="FS Me Light" panose="02000506030000020004" pitchFamily="2" charset="0"/>
                <a:cs typeface="FS Me Light"/>
              </a:rPr>
              <a:t>; Typically, older user-base – search for relevant ‘groups’ and ‘pages’</a:t>
            </a:r>
          </a:p>
          <a:p>
            <a:pPr lvl="1">
              <a:lnSpc>
                <a:spcPct val="90000"/>
              </a:lnSpc>
            </a:pPr>
            <a:r>
              <a:rPr lang="en-GB" sz="3200" b="1">
                <a:latin typeface="FS Me Heavy" panose="02000503050000020004" pitchFamily="2" charset="0"/>
                <a:cs typeface="FS Me Light"/>
              </a:rPr>
              <a:t>LinkedIn</a:t>
            </a:r>
            <a:r>
              <a:rPr lang="en-GB" sz="3200" b="1">
                <a:latin typeface="FS Me Light" panose="02000506030000020004" pitchFamily="2" charset="0"/>
                <a:cs typeface="FS Me Light"/>
              </a:rPr>
              <a:t>; Professional audience –representatives, officials and people of working age here</a:t>
            </a:r>
          </a:p>
          <a:p>
            <a:pPr lvl="1">
              <a:lnSpc>
                <a:spcPct val="90000"/>
              </a:lnSpc>
            </a:pPr>
            <a:r>
              <a:rPr lang="en-GB" sz="3200" b="1">
                <a:latin typeface="FS Me Heavy" panose="02000503050000020004" pitchFamily="2" charset="0"/>
                <a:cs typeface="FS Me Light"/>
              </a:rPr>
              <a:t>Twitter</a:t>
            </a:r>
            <a:r>
              <a:rPr lang="en-GB" sz="3200" b="1">
                <a:latin typeface="FS Me Light" panose="02000506030000020004" pitchFamily="2" charset="0"/>
                <a:cs typeface="FS Me Light"/>
              </a:rPr>
              <a:t>; All of the above</a:t>
            </a:r>
          </a:p>
          <a:p>
            <a:pPr>
              <a:lnSpc>
                <a:spcPct val="90000"/>
              </a:lnSpc>
            </a:pPr>
            <a:r>
              <a:rPr lang="en-GB" sz="3600" b="1">
                <a:latin typeface="FS Me Heavy" panose="02000000000000000000" pitchFamily="50" charset="0"/>
                <a:cs typeface="FS Me Light"/>
              </a:rPr>
              <a:t>Engaging; </a:t>
            </a:r>
            <a:r>
              <a:rPr lang="en-GB" sz="3600">
                <a:latin typeface="FS Me Light"/>
                <a:cs typeface="FS Me Light"/>
              </a:rPr>
              <a:t>photos, statistics, quotes</a:t>
            </a:r>
          </a:p>
        </p:txBody>
      </p:sp>
    </p:spTree>
    <p:extLst>
      <p:ext uri="{BB962C8B-B14F-4D97-AF65-F5344CB8AC3E}">
        <p14:creationId xmlns:p14="http://schemas.microsoft.com/office/powerpoint/2010/main" val="4012195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46113" y="357623"/>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Making digital content</a:t>
            </a:r>
          </a:p>
        </p:txBody>
      </p:sp>
      <p:sp>
        <p:nvSpPr>
          <p:cNvPr id="8" name="Subtitle 2"/>
          <p:cNvSpPr txBox="1">
            <a:spLocks/>
          </p:cNvSpPr>
          <p:nvPr/>
        </p:nvSpPr>
        <p:spPr>
          <a:xfrm>
            <a:off x="556736" y="1973944"/>
            <a:ext cx="11078527" cy="473710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GB" sz="4000" b="1">
                <a:latin typeface="FS Me Heavy"/>
                <a:cs typeface="FS Me Light"/>
              </a:rPr>
              <a:t>Call to action – </a:t>
            </a:r>
            <a:r>
              <a:rPr lang="en-GB" sz="4000" b="1">
                <a:latin typeface="FS Me Light" panose="02000506030000020004" pitchFamily="2" charset="0"/>
                <a:cs typeface="FS Me Light"/>
              </a:rPr>
              <a:t>what do you want people seeing your post to do?</a:t>
            </a:r>
          </a:p>
          <a:p>
            <a:pPr>
              <a:lnSpc>
                <a:spcPct val="90000"/>
              </a:lnSpc>
            </a:pPr>
            <a:r>
              <a:rPr lang="en-GB" sz="4000" b="1">
                <a:latin typeface="FS Me Heavy"/>
                <a:cs typeface="FS Me Light"/>
              </a:rPr>
              <a:t>#Hashtags </a:t>
            </a:r>
            <a:r>
              <a:rPr lang="en-GB" sz="4000">
                <a:latin typeface="FS Me Light"/>
                <a:cs typeface="FS Me Light"/>
              </a:rPr>
              <a:t>– short, snappy and likely to be searched, but not vague. Capitalise the beginning of each word for easier reading.</a:t>
            </a:r>
          </a:p>
          <a:p>
            <a:pPr>
              <a:lnSpc>
                <a:spcPct val="90000"/>
              </a:lnSpc>
            </a:pPr>
            <a:r>
              <a:rPr lang="en-GB" sz="4000" b="1">
                <a:latin typeface="FS Me Heavy"/>
                <a:cs typeface="FS Me Light"/>
              </a:rPr>
              <a:t>Mention other campaigners/organisations</a:t>
            </a:r>
            <a:r>
              <a:rPr lang="en-GB" sz="4000" b="1">
                <a:latin typeface="FS Me Light"/>
                <a:cs typeface="FS Me Light"/>
              </a:rPr>
              <a:t> with the ‘@’ function</a:t>
            </a:r>
          </a:p>
          <a:p>
            <a:pPr lvl="1">
              <a:lnSpc>
                <a:spcPct val="90000"/>
              </a:lnSpc>
            </a:pPr>
            <a:endParaRPr lang="en-GB" sz="3200" b="1" i="1">
              <a:solidFill>
                <a:srgbClr val="00B050"/>
              </a:solidFill>
              <a:latin typeface="FS Me Light"/>
              <a:cs typeface="FS Me Light"/>
            </a:endParaRPr>
          </a:p>
          <a:p>
            <a:pPr>
              <a:lnSpc>
                <a:spcPct val="90000"/>
              </a:lnSpc>
            </a:pPr>
            <a:endParaRPr lang="en-GB" sz="4400" b="1">
              <a:latin typeface="FS Me Heavy" panose="02000503050000020004" pitchFamily="2" charset="0"/>
              <a:cs typeface="FS Me Light"/>
            </a:endParaRPr>
          </a:p>
          <a:p>
            <a:pPr>
              <a:lnSpc>
                <a:spcPct val="90000"/>
              </a:lnSpc>
            </a:pPr>
            <a:endParaRPr lang="en-GB" sz="3600">
              <a:solidFill>
                <a:srgbClr val="FFFFFF"/>
              </a:solidFill>
              <a:latin typeface="FS Me Light"/>
              <a:cs typeface="FS Me Light"/>
            </a:endParaRPr>
          </a:p>
        </p:txBody>
      </p:sp>
    </p:spTree>
    <p:extLst>
      <p:ext uri="{BB962C8B-B14F-4D97-AF65-F5344CB8AC3E}">
        <p14:creationId xmlns:p14="http://schemas.microsoft.com/office/powerpoint/2010/main" val="317092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46113" y="357623"/>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Making digital content</a:t>
            </a:r>
          </a:p>
        </p:txBody>
      </p:sp>
      <p:sp>
        <p:nvSpPr>
          <p:cNvPr id="8" name="Subtitle 2"/>
          <p:cNvSpPr txBox="1">
            <a:spLocks/>
          </p:cNvSpPr>
          <p:nvPr/>
        </p:nvSpPr>
        <p:spPr>
          <a:xfrm>
            <a:off x="556736" y="1973944"/>
            <a:ext cx="11078527" cy="47371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1">
              <a:lnSpc>
                <a:spcPct val="90000"/>
              </a:lnSpc>
            </a:pPr>
            <a:r>
              <a:rPr lang="en-GB" sz="3600" b="1" i="1">
                <a:solidFill>
                  <a:srgbClr val="FF0000"/>
                </a:solidFill>
                <a:latin typeface="FS Me Heavy" panose="02000503050000020004" pitchFamily="2" charset="0"/>
                <a:cs typeface="FS Me Light"/>
              </a:rPr>
              <a:t>“Great to see so many #campaigningtosavethenumber99busroute today! #campaigning #bus #number99”</a:t>
            </a:r>
          </a:p>
          <a:p>
            <a:pPr marL="457200" lvl="1" indent="0">
              <a:lnSpc>
                <a:spcPct val="90000"/>
              </a:lnSpc>
              <a:buNone/>
            </a:pPr>
            <a:r>
              <a:rPr lang="en-GB" sz="3500" b="1" i="1">
                <a:latin typeface="FS Me Light"/>
                <a:cs typeface="FS Me Light"/>
              </a:rPr>
              <a:t>vs</a:t>
            </a:r>
          </a:p>
          <a:p>
            <a:pPr lvl="1">
              <a:lnSpc>
                <a:spcPct val="90000"/>
              </a:lnSpc>
            </a:pPr>
            <a:r>
              <a:rPr lang="en-GB" sz="3600" b="1" i="1">
                <a:solidFill>
                  <a:srgbClr val="00B050"/>
                </a:solidFill>
                <a:latin typeface="FS Me Heavy" panose="02000503050000020004" pitchFamily="2" charset="0"/>
                <a:cs typeface="FS Me Light"/>
              </a:rPr>
              <a:t>“Great to see so many #LambethCampaigners out in force today, petitioning @TfL to save the 99 bus route! Follow our campaign @SaveThe99Route!” </a:t>
            </a:r>
          </a:p>
          <a:p>
            <a:pPr lvl="1">
              <a:lnSpc>
                <a:spcPct val="90000"/>
              </a:lnSpc>
            </a:pPr>
            <a:endParaRPr lang="en-GB" sz="3200" b="1" i="1">
              <a:solidFill>
                <a:srgbClr val="00B050"/>
              </a:solidFill>
              <a:latin typeface="FS Me Light"/>
              <a:cs typeface="FS Me Light"/>
            </a:endParaRPr>
          </a:p>
          <a:p>
            <a:pPr>
              <a:lnSpc>
                <a:spcPct val="90000"/>
              </a:lnSpc>
            </a:pPr>
            <a:endParaRPr lang="en-GB" sz="4400" b="1">
              <a:latin typeface="FS Me Heavy" panose="02000503050000020004" pitchFamily="2" charset="0"/>
              <a:cs typeface="FS Me Light"/>
            </a:endParaRPr>
          </a:p>
          <a:p>
            <a:pPr>
              <a:lnSpc>
                <a:spcPct val="90000"/>
              </a:lnSpc>
            </a:pPr>
            <a:endParaRPr lang="en-GB" sz="3600">
              <a:solidFill>
                <a:srgbClr val="FFFFFF"/>
              </a:solidFill>
              <a:latin typeface="FS Me Light"/>
              <a:cs typeface="FS Me Light"/>
            </a:endParaRPr>
          </a:p>
        </p:txBody>
      </p:sp>
    </p:spTree>
    <p:extLst>
      <p:ext uri="{BB962C8B-B14F-4D97-AF65-F5344CB8AC3E}">
        <p14:creationId xmlns:p14="http://schemas.microsoft.com/office/powerpoint/2010/main" val="2230584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46113" y="388257"/>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Joining the conversation</a:t>
            </a:r>
          </a:p>
        </p:txBody>
      </p:sp>
      <p:sp>
        <p:nvSpPr>
          <p:cNvPr id="8" name="Subtitle 2"/>
          <p:cNvSpPr txBox="1">
            <a:spLocks/>
          </p:cNvSpPr>
          <p:nvPr/>
        </p:nvSpPr>
        <p:spPr>
          <a:xfrm>
            <a:off x="646113" y="1732643"/>
            <a:ext cx="11078527" cy="4689928"/>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0">
              <a:lnSpc>
                <a:spcPct val="90000"/>
              </a:lnSpc>
              <a:buNone/>
            </a:pPr>
            <a:endParaRPr lang="en-GB" sz="1600" b="1">
              <a:latin typeface="FS Me Light"/>
              <a:cs typeface="FS Me Light"/>
            </a:endParaRPr>
          </a:p>
          <a:p>
            <a:pPr>
              <a:lnSpc>
                <a:spcPct val="90000"/>
              </a:lnSpc>
            </a:pPr>
            <a:r>
              <a:rPr lang="en-GB" sz="4000" b="1">
                <a:latin typeface="FS Me Heavy" panose="02000503050000020004" pitchFamily="2" charset="0"/>
                <a:cs typeface="FS Me Light"/>
              </a:rPr>
              <a:t>#Hashtags - </a:t>
            </a:r>
            <a:r>
              <a:rPr lang="en-GB" sz="3700" b="1">
                <a:latin typeface="FS Me Light" panose="02000506030000020004" pitchFamily="2" charset="0"/>
                <a:cs typeface="FS Me Light"/>
              </a:rPr>
              <a:t>search for topics relevant to you and engage accordingly</a:t>
            </a:r>
          </a:p>
          <a:p>
            <a:pPr>
              <a:lnSpc>
                <a:spcPct val="90000"/>
              </a:lnSpc>
            </a:pPr>
            <a:r>
              <a:rPr lang="en-GB" sz="4000" b="1">
                <a:latin typeface="FS Me Heavy" panose="02000503050000020004" pitchFamily="2" charset="0"/>
                <a:cs typeface="FS Me Light"/>
              </a:rPr>
              <a:t>Like, share and follow - </a:t>
            </a:r>
            <a:r>
              <a:rPr lang="en-GB" sz="3700" b="1">
                <a:latin typeface="FS Me Light" panose="02000506030000020004" pitchFamily="2" charset="0"/>
                <a:cs typeface="FS Me Light"/>
              </a:rPr>
              <a:t>streamlines your feed, so you see more of what you want to see and signals to other users what you are interested in</a:t>
            </a:r>
          </a:p>
          <a:p>
            <a:pPr>
              <a:lnSpc>
                <a:spcPct val="90000"/>
              </a:lnSpc>
            </a:pPr>
            <a:r>
              <a:rPr lang="en-GB" sz="4000" b="1">
                <a:latin typeface="FS Me Heavy" panose="02000503050000020004" pitchFamily="2" charset="0"/>
                <a:cs typeface="FS Me Light"/>
              </a:rPr>
              <a:t>Comment – </a:t>
            </a:r>
            <a:r>
              <a:rPr lang="en-GB" sz="3700" b="1">
                <a:latin typeface="FS Me Light" panose="02000506030000020004" pitchFamily="2" charset="0"/>
                <a:cs typeface="FS Me Light"/>
              </a:rPr>
              <a:t>thoughts, reflections and questions on someone’s work</a:t>
            </a:r>
          </a:p>
          <a:p>
            <a:pPr>
              <a:lnSpc>
                <a:spcPct val="90000"/>
              </a:lnSpc>
            </a:pPr>
            <a:r>
              <a:rPr lang="en-GB" sz="4000" b="1">
                <a:latin typeface="FS Me Heavy" panose="02000503050000020004" pitchFamily="2" charset="0"/>
                <a:cs typeface="FS Me Light"/>
              </a:rPr>
              <a:t>Persistence – </a:t>
            </a:r>
            <a:r>
              <a:rPr lang="en-GB" sz="3700" b="1">
                <a:latin typeface="FS Me Light" panose="02000506030000020004" pitchFamily="2" charset="0"/>
                <a:cs typeface="FS Me Light"/>
              </a:rPr>
              <a:t>post regularly and consistently, regardless of how many people interact with your content.</a:t>
            </a:r>
          </a:p>
        </p:txBody>
      </p:sp>
    </p:spTree>
    <p:extLst>
      <p:ext uri="{BB962C8B-B14F-4D97-AF65-F5344CB8AC3E}">
        <p14:creationId xmlns:p14="http://schemas.microsoft.com/office/powerpoint/2010/main" val="4248112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D453D-F66F-7A8D-8E9E-7343026CA00C}"/>
              </a:ext>
            </a:extLst>
          </p:cNvPr>
          <p:cNvSpPr>
            <a:spLocks noGrp="1"/>
          </p:cNvSpPr>
          <p:nvPr>
            <p:ph idx="1"/>
          </p:nvPr>
        </p:nvSpPr>
        <p:spPr/>
        <p:txBody>
          <a:bodyPr>
            <a:normAutofit/>
          </a:bodyPr>
          <a:lstStyle/>
          <a:p>
            <a:endParaRPr lang="en-GB" sz="800"/>
          </a:p>
          <a:p>
            <a:endParaRPr lang="en-GB" sz="800"/>
          </a:p>
          <a:p>
            <a:pPr marL="0" indent="0">
              <a:buNone/>
            </a:pPr>
            <a:r>
              <a:rPr lang="en-GB" sz="6600" b="1">
                <a:latin typeface="FS Me" panose="02000506040000020004" pitchFamily="2" charset="0"/>
              </a:rPr>
              <a:t>ENGAGING WITH </a:t>
            </a:r>
          </a:p>
          <a:p>
            <a:pPr marL="0" indent="0">
              <a:buNone/>
            </a:pPr>
            <a:r>
              <a:rPr lang="en-GB" sz="6600" b="1">
                <a:latin typeface="FS Me" panose="02000506040000020004" pitchFamily="2" charset="0"/>
              </a:rPr>
              <a:t>YOUR ELECTED REPRESENTATIVES</a:t>
            </a:r>
          </a:p>
        </p:txBody>
      </p:sp>
    </p:spTree>
    <p:extLst>
      <p:ext uri="{BB962C8B-B14F-4D97-AF65-F5344CB8AC3E}">
        <p14:creationId xmlns:p14="http://schemas.microsoft.com/office/powerpoint/2010/main" val="281528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463" y="264815"/>
            <a:ext cx="8749804" cy="1080120"/>
          </a:xfrm>
        </p:spPr>
        <p:txBody>
          <a:bodyPr>
            <a:normAutofit/>
          </a:bodyPr>
          <a:lstStyle/>
          <a:p>
            <a:r>
              <a:rPr lang="en-GB" sz="4000" b="1">
                <a:latin typeface="FS Me" panose="02000506040000020004"/>
              </a:rPr>
              <a:t>Our representatives</a:t>
            </a:r>
          </a:p>
        </p:txBody>
      </p:sp>
      <p:sp>
        <p:nvSpPr>
          <p:cNvPr id="3" name="Subtitle 2"/>
          <p:cNvSpPr>
            <a:spLocks noGrp="1"/>
          </p:cNvSpPr>
          <p:nvPr>
            <p:ph type="subTitle" idx="1"/>
          </p:nvPr>
        </p:nvSpPr>
        <p:spPr>
          <a:xfrm>
            <a:off x="612900" y="1687660"/>
            <a:ext cx="10874250" cy="4001939"/>
          </a:xfrm>
        </p:spPr>
        <p:txBody>
          <a:bodyPr>
            <a:normAutofit/>
          </a:bodyPr>
          <a:lstStyle/>
          <a:p>
            <a:endParaRPr lang="en-GB" sz="800">
              <a:solidFill>
                <a:srgbClr val="0563C1"/>
              </a:solidFill>
            </a:endParaRPr>
          </a:p>
          <a:p>
            <a:r>
              <a:rPr lang="en-GB" sz="4400" b="1">
                <a:solidFill>
                  <a:srgbClr val="0563C1"/>
                </a:solidFill>
                <a:latin typeface="FS Me"/>
                <a:hlinkClick r:id="rId3"/>
              </a:rPr>
              <a:t>www.writetothem.com</a:t>
            </a:r>
            <a:endParaRPr lang="en-GB" sz="4400" b="1">
              <a:solidFill>
                <a:srgbClr val="FF0000"/>
              </a:solidFill>
              <a:latin typeface="FS Me"/>
            </a:endParaRPr>
          </a:p>
          <a:p>
            <a:endParaRPr lang="en-GB" sz="1400">
              <a:solidFill>
                <a:schemeClr val="tx1"/>
              </a:solidFill>
              <a:latin typeface="FS Me"/>
            </a:endParaRPr>
          </a:p>
          <a:p>
            <a:r>
              <a:rPr lang="en-GB" sz="4400" cap="none">
                <a:solidFill>
                  <a:schemeClr val="tx1"/>
                </a:solidFill>
                <a:latin typeface="FS Me" panose="02000506040000020004" pitchFamily="2" charset="0"/>
              </a:rPr>
              <a:t>Enter postcode to get contact details for local Councillors, MPs, or London Assembly Members</a:t>
            </a:r>
          </a:p>
          <a:p>
            <a:endParaRPr lang="en-GB" sz="3000" cap="none">
              <a:solidFill>
                <a:schemeClr val="tx1"/>
              </a:solidFill>
              <a:latin typeface="FS Me"/>
            </a:endParaRPr>
          </a:p>
        </p:txBody>
      </p:sp>
      <p:pic>
        <p:nvPicPr>
          <p:cNvPr id="5" name="Picture 4">
            <a:extLst>
              <a:ext uri="{FF2B5EF4-FFF2-40B4-BE49-F238E27FC236}">
                <a16:creationId xmlns:a16="http://schemas.microsoft.com/office/drawing/2014/main" id="{82CB9FE8-2660-B02A-EBBD-1D2B7EDD5F69}"/>
              </a:ext>
            </a:extLst>
          </p:cNvPr>
          <p:cNvPicPr>
            <a:picLocks noChangeAspect="1"/>
          </p:cNvPicPr>
          <p:nvPr/>
        </p:nvPicPr>
        <p:blipFill>
          <a:blip r:embed="rId4"/>
          <a:stretch>
            <a:fillRect/>
          </a:stretch>
        </p:blipFill>
        <p:spPr>
          <a:xfrm>
            <a:off x="8208146" y="4897120"/>
            <a:ext cx="3220468" cy="871760"/>
          </a:xfrm>
          <a:prstGeom prst="rect">
            <a:avLst/>
          </a:prstGeom>
        </p:spPr>
      </p:pic>
    </p:spTree>
    <p:extLst>
      <p:ext uri="{BB962C8B-B14F-4D97-AF65-F5344CB8AC3E}">
        <p14:creationId xmlns:p14="http://schemas.microsoft.com/office/powerpoint/2010/main" val="4192544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5E85B-AA48-51BE-F002-DEE97511459C}"/>
              </a:ext>
            </a:extLst>
          </p:cNvPr>
          <p:cNvSpPr>
            <a:spLocks noGrp="1"/>
          </p:cNvSpPr>
          <p:nvPr>
            <p:ph type="title"/>
          </p:nvPr>
        </p:nvSpPr>
        <p:spPr>
          <a:xfrm>
            <a:off x="309154" y="670560"/>
            <a:ext cx="9038046" cy="825731"/>
          </a:xfrm>
        </p:spPr>
        <p:txBody>
          <a:bodyPr/>
          <a:lstStyle/>
          <a:p>
            <a:r>
              <a:rPr lang="en-GB" b="1">
                <a:latin typeface="FS Me" panose="02000506040000020004" pitchFamily="2" charset="0"/>
              </a:rPr>
              <a:t>Local government directory </a:t>
            </a:r>
          </a:p>
        </p:txBody>
      </p:sp>
      <p:sp>
        <p:nvSpPr>
          <p:cNvPr id="4" name="TextBox 3">
            <a:extLst>
              <a:ext uri="{FF2B5EF4-FFF2-40B4-BE49-F238E27FC236}">
                <a16:creationId xmlns:a16="http://schemas.microsoft.com/office/drawing/2014/main" id="{7553834D-C40A-9653-3DC6-4CCDBE15A659}"/>
              </a:ext>
            </a:extLst>
          </p:cNvPr>
          <p:cNvSpPr txBox="1"/>
          <p:nvPr/>
        </p:nvSpPr>
        <p:spPr>
          <a:xfrm>
            <a:off x="414779" y="1684827"/>
            <a:ext cx="11553701" cy="5494838"/>
          </a:xfrm>
          <a:prstGeom prst="rect">
            <a:avLst/>
          </a:prstGeom>
          <a:noFill/>
        </p:spPr>
        <p:txBody>
          <a:bodyPr wrap="square">
            <a:spAutoFit/>
          </a:bodyPr>
          <a:lstStyle/>
          <a:p>
            <a:pPr>
              <a:lnSpc>
                <a:spcPct val="90000"/>
              </a:lnSpc>
            </a:pPr>
            <a:r>
              <a:rPr lang="en-GB" sz="3600">
                <a:latin typeface="FS Me" panose="02000506040000020004" pitchFamily="2" charset="0"/>
                <a:cs typeface="FS Me Light"/>
              </a:rPr>
              <a:t>London Councils website hosts this directory which lists names, addresses &amp; contact numbers for councillors and officers in all 33 London boroughs </a:t>
            </a:r>
            <a:r>
              <a:rPr lang="en-GB" sz="3600" err="1">
                <a:latin typeface="FS Me" panose="02000506040000020004" pitchFamily="2" charset="0"/>
                <a:cs typeface="FS Me Light"/>
              </a:rPr>
              <a:t>incl</a:t>
            </a:r>
            <a:r>
              <a:rPr lang="en-GB" sz="3600">
                <a:latin typeface="FS Me" panose="02000506040000020004" pitchFamily="2" charset="0"/>
                <a:cs typeface="FS Me Light"/>
              </a:rPr>
              <a:t> City of London corporation   </a:t>
            </a:r>
            <a:r>
              <a:rPr lang="en-GB" sz="3600" b="1">
                <a:latin typeface="FS Me" panose="02000506040000020004" pitchFamily="2" charset="0"/>
                <a:cs typeface="FS Me Light"/>
                <a:hlinkClick r:id="rId3"/>
              </a:rPr>
              <a:t>https://directory.londoncouncils.gov.uk/</a:t>
            </a:r>
            <a:r>
              <a:rPr lang="en-GB" sz="3600" b="1">
                <a:latin typeface="FS Me" panose="02000506040000020004" pitchFamily="2" charset="0"/>
                <a:cs typeface="FS Me Light"/>
              </a:rPr>
              <a:t> </a:t>
            </a:r>
          </a:p>
          <a:p>
            <a:pPr>
              <a:lnSpc>
                <a:spcPct val="90000"/>
              </a:lnSpc>
            </a:pPr>
            <a:endParaRPr lang="en-GB" sz="3200" b="1">
              <a:latin typeface="FS Me" panose="02000506040000020004" pitchFamily="2" charset="0"/>
              <a:cs typeface="FS Me Light"/>
            </a:endParaRPr>
          </a:p>
          <a:p>
            <a:pPr>
              <a:lnSpc>
                <a:spcPct val="90000"/>
              </a:lnSpc>
            </a:pPr>
            <a:r>
              <a:rPr lang="en-GB" sz="3200">
                <a:latin typeface="FS Me" panose="02000506040000020004" pitchFamily="2" charset="0"/>
                <a:cs typeface="FS Me Light"/>
              </a:rPr>
              <a:t>“Essential guide to London local government” </a:t>
            </a:r>
            <a:r>
              <a:rPr lang="en-GB" sz="3200" b="1">
                <a:latin typeface="FS Me" panose="02000506040000020004" pitchFamily="2" charset="0"/>
                <a:cs typeface="FS Me Light"/>
                <a:hlinkClick r:id="rId4"/>
              </a:rPr>
              <a:t>https://www.londoncouncils.gov.uk/who-runs-london/essential-guide-london-local-government</a:t>
            </a:r>
            <a:endParaRPr lang="en-GB" sz="3200" b="1">
              <a:latin typeface="FS Me" panose="02000506040000020004" pitchFamily="2" charset="0"/>
              <a:cs typeface="FS Me Light"/>
            </a:endParaRPr>
          </a:p>
          <a:p>
            <a:pPr>
              <a:lnSpc>
                <a:spcPct val="90000"/>
              </a:lnSpc>
            </a:pPr>
            <a:br>
              <a:rPr lang="en-GB" sz="3200">
                <a:latin typeface="FS Me" panose="02000506040000020004" pitchFamily="2" charset="0"/>
                <a:cs typeface="FS Me Light"/>
              </a:rPr>
            </a:br>
            <a:endParaRPr lang="en-GB" sz="3200">
              <a:latin typeface="FS Me" panose="02000506040000020004" pitchFamily="2" charset="0"/>
              <a:cs typeface="FS Me Light"/>
            </a:endParaRPr>
          </a:p>
          <a:p>
            <a:pPr>
              <a:lnSpc>
                <a:spcPct val="90000"/>
              </a:lnSpc>
            </a:pPr>
            <a:endParaRPr lang="en-GB">
              <a:solidFill>
                <a:srgbClr val="FFFFFF"/>
              </a:solidFill>
              <a:latin typeface="FS Me Light"/>
              <a:cs typeface="FS Me Light"/>
            </a:endParaRPr>
          </a:p>
        </p:txBody>
      </p:sp>
      <p:pic>
        <p:nvPicPr>
          <p:cNvPr id="5" name="Picture 4" descr="A picture containing text, font, graphics, logo&#10;&#10;Description automatically generated">
            <a:extLst>
              <a:ext uri="{FF2B5EF4-FFF2-40B4-BE49-F238E27FC236}">
                <a16:creationId xmlns:a16="http://schemas.microsoft.com/office/drawing/2014/main" id="{EA569ADA-828B-7CB6-1545-B1DF89982DD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88999" y="3348856"/>
            <a:ext cx="2062404" cy="1056110"/>
          </a:xfrm>
          <a:prstGeom prst="rect">
            <a:avLst/>
          </a:prstGeom>
        </p:spPr>
      </p:pic>
    </p:spTree>
    <p:extLst>
      <p:ext uri="{BB962C8B-B14F-4D97-AF65-F5344CB8AC3E}">
        <p14:creationId xmlns:p14="http://schemas.microsoft.com/office/powerpoint/2010/main" val="105398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1A29-20AA-1B9F-E16C-407EA39A7274}"/>
              </a:ext>
            </a:extLst>
          </p:cNvPr>
          <p:cNvSpPr>
            <a:spLocks noGrp="1"/>
          </p:cNvSpPr>
          <p:nvPr>
            <p:ph type="title"/>
          </p:nvPr>
        </p:nvSpPr>
        <p:spPr>
          <a:xfrm>
            <a:off x="264160" y="274321"/>
            <a:ext cx="10861038" cy="1171326"/>
          </a:xfrm>
        </p:spPr>
        <p:txBody>
          <a:bodyPr>
            <a:normAutofit/>
          </a:bodyPr>
          <a:lstStyle/>
          <a:p>
            <a:r>
              <a:rPr lang="en-US" sz="5000" b="1">
                <a:latin typeface="FS Me" panose="02000506040000020004" pitchFamily="2" charset="0"/>
              </a:rPr>
              <a:t>Council</a:t>
            </a:r>
            <a:r>
              <a:rPr lang="en-US" sz="5400" b="1">
                <a:latin typeface="FS Me" panose="02000506040000020004" pitchFamily="2" charset="0"/>
              </a:rPr>
              <a:t> ‘DEMOCRACY TEAMS ’</a:t>
            </a:r>
            <a:endParaRPr lang="en-GB" sz="5400" b="1">
              <a:latin typeface="FS Me" panose="02000506040000020004" pitchFamily="2" charset="0"/>
            </a:endParaRPr>
          </a:p>
        </p:txBody>
      </p:sp>
      <p:sp>
        <p:nvSpPr>
          <p:cNvPr id="4" name="TextBox 3">
            <a:extLst>
              <a:ext uri="{FF2B5EF4-FFF2-40B4-BE49-F238E27FC236}">
                <a16:creationId xmlns:a16="http://schemas.microsoft.com/office/drawing/2014/main" id="{2621E1FC-DC2B-71E7-4C46-F7E0DBFB789D}"/>
              </a:ext>
            </a:extLst>
          </p:cNvPr>
          <p:cNvSpPr txBox="1"/>
          <p:nvPr/>
        </p:nvSpPr>
        <p:spPr>
          <a:xfrm>
            <a:off x="-172720" y="1719965"/>
            <a:ext cx="12252960" cy="5150064"/>
          </a:xfrm>
          <a:prstGeom prst="rect">
            <a:avLst/>
          </a:prstGeom>
          <a:noFill/>
        </p:spPr>
        <p:txBody>
          <a:bodyPr wrap="square">
            <a:spAutoFit/>
          </a:bodyPr>
          <a:lstStyle/>
          <a:p>
            <a:pPr marL="614363" indent="-342900" algn="l">
              <a:spcBef>
                <a:spcPts val="0"/>
              </a:spcBef>
              <a:spcAft>
                <a:spcPts val="0"/>
              </a:spcAft>
              <a:buFont typeface="Arial" panose="020B0604020202020204" pitchFamily="34" charset="0"/>
              <a:buChar char="•"/>
            </a:pPr>
            <a:r>
              <a:rPr lang="en-US" sz="4000">
                <a:solidFill>
                  <a:srgbClr val="333333"/>
                </a:solidFill>
                <a:latin typeface="FS Me" panose="02000506040000020004"/>
              </a:rPr>
              <a:t>All councils have staff members in a ‘democracy team’. Sometimes these are called ‘Democratic services’ departments</a:t>
            </a:r>
          </a:p>
          <a:p>
            <a:pPr marL="614363" indent="-342900" algn="l">
              <a:spcBef>
                <a:spcPts val="0"/>
              </a:spcBef>
              <a:spcAft>
                <a:spcPts val="0"/>
              </a:spcAft>
              <a:buFont typeface="Arial" panose="020B0604020202020204" pitchFamily="34" charset="0"/>
              <a:buChar char="•"/>
            </a:pPr>
            <a:endParaRPr lang="en-US" sz="800">
              <a:solidFill>
                <a:srgbClr val="333333"/>
              </a:solidFill>
              <a:latin typeface="FS Me" panose="02000506040000020004"/>
            </a:endParaRPr>
          </a:p>
          <a:p>
            <a:pPr marL="614363" indent="-342900" algn="l">
              <a:spcBef>
                <a:spcPts val="0"/>
              </a:spcBef>
              <a:spcAft>
                <a:spcPts val="0"/>
              </a:spcAft>
              <a:buFont typeface="Arial" panose="020B0604020202020204" pitchFamily="34" charset="0"/>
              <a:buChar char="•"/>
            </a:pPr>
            <a:endParaRPr lang="en-US" sz="800">
              <a:solidFill>
                <a:srgbClr val="333333"/>
              </a:solidFill>
              <a:latin typeface="FS Me" panose="02000506040000020004"/>
            </a:endParaRPr>
          </a:p>
          <a:p>
            <a:pPr marL="614363" indent="-342900" algn="l">
              <a:spcBef>
                <a:spcPts val="0"/>
              </a:spcBef>
              <a:spcAft>
                <a:spcPts val="0"/>
              </a:spcAft>
              <a:buFont typeface="Arial" panose="020B0604020202020204" pitchFamily="34" charset="0"/>
              <a:buChar char="•"/>
            </a:pPr>
            <a:endParaRPr lang="en-US" sz="800">
              <a:solidFill>
                <a:srgbClr val="333333"/>
              </a:solidFill>
              <a:latin typeface="FS Me" panose="02000506040000020004"/>
            </a:endParaRPr>
          </a:p>
          <a:p>
            <a:pPr marL="614363" indent="-342900" algn="l">
              <a:spcBef>
                <a:spcPts val="0"/>
              </a:spcBef>
              <a:spcAft>
                <a:spcPts val="0"/>
              </a:spcAft>
              <a:buFont typeface="Arial" panose="020B0604020202020204" pitchFamily="34" charset="0"/>
              <a:buChar char="•"/>
            </a:pPr>
            <a:r>
              <a:rPr lang="en-US" sz="3600">
                <a:solidFill>
                  <a:srgbClr val="333333"/>
                </a:solidFill>
                <a:latin typeface="FS Me" panose="02000506040000020004"/>
              </a:rPr>
              <a:t>Part of their role is to help residents engage in democratic processes and they will be happy to provide information about asking questions and other ways to engage with your council</a:t>
            </a:r>
            <a:endParaRPr lang="en-GB" sz="3600">
              <a:solidFill>
                <a:srgbClr val="444444"/>
              </a:solidFill>
              <a:latin typeface="FS Me" panose="02000506040000020004"/>
            </a:endParaRPr>
          </a:p>
          <a:p>
            <a:pPr marL="614363" indent="-342900" algn="l">
              <a:lnSpc>
                <a:spcPct val="120000"/>
              </a:lnSpc>
              <a:spcBef>
                <a:spcPts val="0"/>
              </a:spcBef>
              <a:spcAft>
                <a:spcPts val="0"/>
              </a:spcAft>
              <a:buFont typeface="Arial" panose="020B0604020202020204" pitchFamily="34" charset="0"/>
              <a:buChar char="•"/>
            </a:pPr>
            <a:endParaRPr lang="en-US" sz="3600">
              <a:solidFill>
                <a:srgbClr val="333333"/>
              </a:solidFill>
              <a:latin typeface="FS Me" panose="02000506040000020004"/>
            </a:endParaRPr>
          </a:p>
        </p:txBody>
      </p:sp>
    </p:spTree>
    <p:extLst>
      <p:ext uri="{BB962C8B-B14F-4D97-AF65-F5344CB8AC3E}">
        <p14:creationId xmlns:p14="http://schemas.microsoft.com/office/powerpoint/2010/main" val="1134492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A9726-C516-7CAE-0755-2405FBDABB2A}"/>
              </a:ext>
            </a:extLst>
          </p:cNvPr>
          <p:cNvSpPr>
            <a:spLocks noGrp="1"/>
          </p:cNvSpPr>
          <p:nvPr>
            <p:ph type="title"/>
          </p:nvPr>
        </p:nvSpPr>
        <p:spPr>
          <a:xfrm>
            <a:off x="304800" y="344664"/>
            <a:ext cx="9682480" cy="986296"/>
          </a:xfrm>
        </p:spPr>
        <p:txBody>
          <a:bodyPr>
            <a:noAutofit/>
          </a:bodyPr>
          <a:lstStyle/>
          <a:p>
            <a:r>
              <a:rPr lang="en-US" sz="6000" b="1">
                <a:latin typeface="FS Me" panose="02000506040000020004" pitchFamily="2" charset="0"/>
              </a:rPr>
              <a:t>Greater London Authority</a:t>
            </a:r>
            <a:endParaRPr lang="en-GB" sz="6000" b="1">
              <a:latin typeface="FS Me" panose="02000506040000020004" pitchFamily="2" charset="0"/>
            </a:endParaRPr>
          </a:p>
        </p:txBody>
      </p:sp>
      <p:sp>
        <p:nvSpPr>
          <p:cNvPr id="3" name="Title 1">
            <a:extLst>
              <a:ext uri="{FF2B5EF4-FFF2-40B4-BE49-F238E27FC236}">
                <a16:creationId xmlns:a16="http://schemas.microsoft.com/office/drawing/2014/main" id="{D87ACBD1-4128-2ADC-F332-216DEDDB5A69}"/>
              </a:ext>
            </a:extLst>
          </p:cNvPr>
          <p:cNvSpPr txBox="1">
            <a:spLocks/>
          </p:cNvSpPr>
          <p:nvPr/>
        </p:nvSpPr>
        <p:spPr>
          <a:xfrm>
            <a:off x="-335280" y="2137873"/>
            <a:ext cx="4147739" cy="1084382"/>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sz="6000" b="0" i="0"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rPr>
              <a:t>Mayor of London</a:t>
            </a:r>
            <a:endParaRPr kumimoji="0" lang="en-GB" sz="6000" b="0" i="0"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endParaRPr>
          </a:p>
        </p:txBody>
      </p:sp>
      <p:sp>
        <p:nvSpPr>
          <p:cNvPr id="4" name="Title 1">
            <a:extLst>
              <a:ext uri="{FF2B5EF4-FFF2-40B4-BE49-F238E27FC236}">
                <a16:creationId xmlns:a16="http://schemas.microsoft.com/office/drawing/2014/main" id="{2663C130-137A-B88A-E063-3241DB0F9291}"/>
              </a:ext>
            </a:extLst>
          </p:cNvPr>
          <p:cNvSpPr txBox="1">
            <a:spLocks/>
          </p:cNvSpPr>
          <p:nvPr/>
        </p:nvSpPr>
        <p:spPr>
          <a:xfrm>
            <a:off x="3705015" y="2040589"/>
            <a:ext cx="5201920" cy="1450757"/>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sz="5200" b="0" i="0"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rPr>
              <a:t>London Assembly</a:t>
            </a:r>
            <a:endParaRPr kumimoji="0" lang="en-GB" sz="5200" b="0" i="0"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endParaRPr>
          </a:p>
        </p:txBody>
      </p:sp>
      <p:sp>
        <p:nvSpPr>
          <p:cNvPr id="5" name="Title 1">
            <a:extLst>
              <a:ext uri="{FF2B5EF4-FFF2-40B4-BE49-F238E27FC236}">
                <a16:creationId xmlns:a16="http://schemas.microsoft.com/office/drawing/2014/main" id="{8DF6DC57-AA16-1503-F69A-D1B4FBC2850A}"/>
              </a:ext>
            </a:extLst>
          </p:cNvPr>
          <p:cNvSpPr txBox="1">
            <a:spLocks/>
          </p:cNvSpPr>
          <p:nvPr/>
        </p:nvSpPr>
        <p:spPr>
          <a:xfrm>
            <a:off x="8551335" y="2040589"/>
            <a:ext cx="3265302" cy="1133024"/>
          </a:xfrm>
          <a:prstGeom prst="rect">
            <a:avLst/>
          </a:prstGeom>
        </p:spPr>
        <p:txBody>
          <a:bodyPr vert="horz" lIns="91440" tIns="45720" rIns="91440" bIns="45720" rtlCol="0" anchor="b">
            <a:normAutofit fontScale="7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sz="6000" b="0" i="1"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rPr>
              <a:t>Functional bodies</a:t>
            </a:r>
            <a:endParaRPr kumimoji="0" lang="en-GB" sz="6000" b="0" i="1" u="none" strike="noStrike" kern="1200" cap="none" spc="-50" normalizeH="0" baseline="0" noProof="0">
              <a:ln>
                <a:noFill/>
              </a:ln>
              <a:solidFill>
                <a:prstClr val="black">
                  <a:lumMod val="75000"/>
                  <a:lumOff val="25000"/>
                </a:prstClr>
              </a:solidFill>
              <a:effectLst/>
              <a:uLnTx/>
              <a:uFillTx/>
              <a:latin typeface="FS Me" panose="02000506040000020004" pitchFamily="2" charset="0"/>
              <a:ea typeface="+mj-ea"/>
              <a:cs typeface="+mj-cs"/>
            </a:endParaRPr>
          </a:p>
        </p:txBody>
      </p:sp>
      <p:pic>
        <p:nvPicPr>
          <p:cNvPr id="7" name="Picture 6" descr="A person in a suit&#10;&#10;Description automatically generated with medium confidence">
            <a:extLst>
              <a:ext uri="{FF2B5EF4-FFF2-40B4-BE49-F238E27FC236}">
                <a16:creationId xmlns:a16="http://schemas.microsoft.com/office/drawing/2014/main" id="{EDB4918B-57EB-7ADD-0F57-AFC572680E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82" y="3429000"/>
            <a:ext cx="2690685" cy="2855182"/>
          </a:xfrm>
          <a:prstGeom prst="rect">
            <a:avLst/>
          </a:prstGeom>
        </p:spPr>
      </p:pic>
      <p:pic>
        <p:nvPicPr>
          <p:cNvPr id="9" name="Picture 8" descr="A group of people posing for a photo&#10;&#10;Description automatically generated">
            <a:extLst>
              <a:ext uri="{FF2B5EF4-FFF2-40B4-BE49-F238E27FC236}">
                <a16:creationId xmlns:a16="http://schemas.microsoft.com/office/drawing/2014/main" id="{734555DA-F47A-B35B-D909-6D2D3B8429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2459" y="3738880"/>
            <a:ext cx="4962881" cy="2545301"/>
          </a:xfrm>
          <a:prstGeom prst="rect">
            <a:avLst/>
          </a:prstGeom>
        </p:spPr>
      </p:pic>
      <p:pic>
        <p:nvPicPr>
          <p:cNvPr id="11" name="Picture 10" descr="Text&#10;&#10;Description automatically generated">
            <a:extLst>
              <a:ext uri="{FF2B5EF4-FFF2-40B4-BE49-F238E27FC236}">
                <a16:creationId xmlns:a16="http://schemas.microsoft.com/office/drawing/2014/main" id="{090EDDEA-2FD0-C870-499B-6849DDA57042}"/>
              </a:ext>
            </a:extLst>
          </p:cNvPr>
          <p:cNvPicPr>
            <a:picLocks noChangeAspect="1"/>
          </p:cNvPicPr>
          <p:nvPr/>
        </p:nvPicPr>
        <p:blipFill rotWithShape="1">
          <a:blip r:embed="rId5">
            <a:extLst>
              <a:ext uri="{28A0092B-C50C-407E-A947-70E740481C1C}">
                <a14:useLocalDpi xmlns:a14="http://schemas.microsoft.com/office/drawing/2010/main" val="0"/>
              </a:ext>
            </a:extLst>
          </a:blip>
          <a:srcRect l="7988" t="17138"/>
          <a:stretch/>
        </p:blipFill>
        <p:spPr>
          <a:xfrm>
            <a:off x="8997471" y="3109049"/>
            <a:ext cx="2819165" cy="764594"/>
          </a:xfrm>
          <a:prstGeom prst="rect">
            <a:avLst/>
          </a:prstGeom>
        </p:spPr>
      </p:pic>
      <p:pic>
        <p:nvPicPr>
          <p:cNvPr id="13" name="Picture 12" descr="Logo&#10;&#10;Description automatically generated with low confidence">
            <a:extLst>
              <a:ext uri="{FF2B5EF4-FFF2-40B4-BE49-F238E27FC236}">
                <a16:creationId xmlns:a16="http://schemas.microsoft.com/office/drawing/2014/main" id="{B607A57C-E45D-91BE-2096-BDEB0D90D88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997471" y="4207146"/>
            <a:ext cx="2962963" cy="922722"/>
          </a:xfrm>
          <a:prstGeom prst="rect">
            <a:avLst/>
          </a:prstGeom>
        </p:spPr>
      </p:pic>
      <p:sp>
        <p:nvSpPr>
          <p:cNvPr id="14" name="Title 1">
            <a:extLst>
              <a:ext uri="{FF2B5EF4-FFF2-40B4-BE49-F238E27FC236}">
                <a16:creationId xmlns:a16="http://schemas.microsoft.com/office/drawing/2014/main" id="{15B67A08-39A6-9BFA-1A88-EA6A6D121674}"/>
              </a:ext>
            </a:extLst>
          </p:cNvPr>
          <p:cNvSpPr txBox="1">
            <a:spLocks/>
          </p:cNvSpPr>
          <p:nvPr/>
        </p:nvSpPr>
        <p:spPr>
          <a:xfrm>
            <a:off x="8997472" y="5129868"/>
            <a:ext cx="2962962" cy="1146227"/>
          </a:xfrm>
          <a:prstGeom prst="rect">
            <a:avLst/>
          </a:prstGeom>
        </p:spPr>
        <p:txBody>
          <a:bodyPr vert="horz" lIns="91440" tIns="45720" rIns="91440" bIns="45720" rtlCol="0" anchor="b">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sz="3600" b="1" i="0" u="none" strike="noStrike" kern="1200" cap="none" spc="-50" normalizeH="0" baseline="0" noProof="0">
                <a:ln>
                  <a:noFill/>
                </a:ln>
                <a:solidFill>
                  <a:srgbClr val="FF0000"/>
                </a:solidFill>
                <a:effectLst/>
                <a:uLnTx/>
                <a:uFillTx/>
                <a:latin typeface="FS Me" panose="02000506040000020004" pitchFamily="2" charset="0"/>
                <a:ea typeface="+mj-ea"/>
                <a:cs typeface="+mj-cs"/>
              </a:rPr>
              <a:t>London Fire Commissioner</a:t>
            </a:r>
            <a:endParaRPr kumimoji="0" lang="en-GB" sz="3600" b="1" i="0" u="none" strike="noStrike" kern="1200" cap="none" spc="-50" normalizeH="0" baseline="0" noProof="0">
              <a:ln>
                <a:noFill/>
              </a:ln>
              <a:solidFill>
                <a:srgbClr val="FF0000"/>
              </a:solidFill>
              <a:effectLst/>
              <a:uLnTx/>
              <a:uFillTx/>
              <a:latin typeface="FS Me" panose="02000506040000020004" pitchFamily="2" charset="0"/>
              <a:ea typeface="+mj-ea"/>
              <a:cs typeface="+mj-cs"/>
            </a:endParaRPr>
          </a:p>
        </p:txBody>
      </p:sp>
    </p:spTree>
    <p:extLst>
      <p:ext uri="{BB962C8B-B14F-4D97-AF65-F5344CB8AC3E}">
        <p14:creationId xmlns:p14="http://schemas.microsoft.com/office/powerpoint/2010/main" val="2037583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map, text&#10;&#10;Description automatically generated">
            <a:extLst>
              <a:ext uri="{FF2B5EF4-FFF2-40B4-BE49-F238E27FC236}">
                <a16:creationId xmlns:a16="http://schemas.microsoft.com/office/drawing/2014/main" id="{DE5A3561-C5AC-AEB0-6650-6EF895E5E6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0950" y="1196975"/>
            <a:ext cx="5549900" cy="4464050"/>
          </a:xfrm>
          <a:prstGeom prst="rect">
            <a:avLst/>
          </a:prstGeom>
        </p:spPr>
      </p:pic>
      <p:sp>
        <p:nvSpPr>
          <p:cNvPr id="4" name="Title 1">
            <a:extLst>
              <a:ext uri="{FF2B5EF4-FFF2-40B4-BE49-F238E27FC236}">
                <a16:creationId xmlns:a16="http://schemas.microsoft.com/office/drawing/2014/main" id="{347AB41E-BA3E-E84E-113E-4E4D85DCE59E}"/>
              </a:ext>
            </a:extLst>
          </p:cNvPr>
          <p:cNvSpPr txBox="1">
            <a:spLocks/>
          </p:cNvSpPr>
          <p:nvPr/>
        </p:nvSpPr>
        <p:spPr>
          <a:xfrm>
            <a:off x="7270750" y="1196975"/>
            <a:ext cx="5549901" cy="4271191"/>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Arial" panose="020B0604020202020204" pitchFamily="34" charset="0"/>
                <a:ea typeface="+mj-ea"/>
                <a:cs typeface="Arial" panose="020B0604020202020204" pitchFamily="34" charset="0"/>
              </a:defRPr>
            </a:lvl1pPr>
          </a:lstStyle>
          <a:p>
            <a:pPr>
              <a:lnSpc>
                <a:spcPct val="100000"/>
              </a:lnSpc>
            </a:pPr>
            <a:r>
              <a:rPr lang="en-US" sz="3600" b="1" spc="-150">
                <a:latin typeface="FS Me" panose="02000506040000020004" pitchFamily="2" charset="0"/>
              </a:rPr>
              <a:t>14 of the 25 Assembly Members represent constituencies.</a:t>
            </a:r>
          </a:p>
          <a:p>
            <a:pPr>
              <a:lnSpc>
                <a:spcPct val="100000"/>
              </a:lnSpc>
            </a:pPr>
            <a:r>
              <a:rPr lang="en-US" sz="3600" b="1" spc="-150">
                <a:latin typeface="FS Me" panose="02000506040000020004" pitchFamily="2" charset="0"/>
              </a:rPr>
              <a:t>These ‘supe-constituencies’ can incorporate up to 3 boroughs</a:t>
            </a:r>
            <a:endParaRPr lang="en-GB" sz="3600" b="1">
              <a:latin typeface="FS Me" panose="02000506040000020004" pitchFamily="2" charset="0"/>
            </a:endParaRPr>
          </a:p>
        </p:txBody>
      </p:sp>
    </p:spTree>
    <p:extLst>
      <p:ext uri="{BB962C8B-B14F-4D97-AF65-F5344CB8AC3E}">
        <p14:creationId xmlns:p14="http://schemas.microsoft.com/office/powerpoint/2010/main" val="386897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28320" y="426721"/>
            <a:ext cx="10711180" cy="2915920"/>
          </a:xfrm>
        </p:spPr>
        <p:txBody>
          <a:bodyPr>
            <a:normAutofit fontScale="25000" lnSpcReduction="20000"/>
          </a:bodyPr>
          <a:lstStyle/>
          <a:p>
            <a:pPr algn="l"/>
            <a:r>
              <a:rPr lang="en-GB" sz="16000" b="1">
                <a:solidFill>
                  <a:schemeClr val="tx1"/>
                </a:solidFill>
                <a:latin typeface="FS Me" panose="02000506040000020004"/>
              </a:rPr>
              <a:t>Aims of Workshop</a:t>
            </a:r>
          </a:p>
          <a:p>
            <a:pPr algn="l"/>
            <a:endParaRPr lang="en-GB" sz="800" b="1">
              <a:solidFill>
                <a:schemeClr val="tx1"/>
              </a:solidFill>
              <a:latin typeface="FS Me" panose="02000506040000020004"/>
            </a:endParaRPr>
          </a:p>
          <a:p>
            <a:r>
              <a:rPr lang="en-GB" sz="14400" cap="none">
                <a:solidFill>
                  <a:schemeClr val="tx1"/>
                </a:solidFill>
                <a:latin typeface="FS Me" panose="02000506040000020004"/>
              </a:rPr>
              <a:t>Better understand how groups and orgs working with and for older Londoners can have their say and campaign online</a:t>
            </a:r>
          </a:p>
          <a:p>
            <a:endParaRPr lang="en-GB" sz="3200" cap="none">
              <a:solidFill>
                <a:schemeClr val="tx1"/>
              </a:solidFill>
              <a:latin typeface="FS Me" panose="02000506040000020004"/>
            </a:endParaRPr>
          </a:p>
          <a:p>
            <a:r>
              <a:rPr lang="en-GB" sz="14400" cap="none">
                <a:solidFill>
                  <a:schemeClr val="tx1"/>
                </a:solidFill>
                <a:latin typeface="FS Me" panose="02000506040000020004"/>
                <a:cs typeface="Calibri"/>
              </a:rPr>
              <a:t>Understand a range of digital campaigning tools and how to use them in live campaigns  to improve the quality of life for older Londoners</a:t>
            </a:r>
          </a:p>
          <a:p>
            <a:endParaRPr lang="en-GB" sz="3200" cap="none">
              <a:solidFill>
                <a:schemeClr val="tx1"/>
              </a:solidFill>
              <a:latin typeface="FS Me" panose="02000506040000020004"/>
              <a:cs typeface="Calibri"/>
            </a:endParaRPr>
          </a:p>
          <a:p>
            <a:r>
              <a:rPr lang="en-GB" sz="14400" cap="none">
                <a:solidFill>
                  <a:schemeClr val="tx1"/>
                </a:solidFill>
                <a:latin typeface="FS Me" panose="02000506040000020004"/>
                <a:cs typeface="Calibri"/>
              </a:rPr>
              <a:t>To share good practice in digital campaigning for older Londoners </a:t>
            </a:r>
          </a:p>
          <a:p>
            <a:pPr algn="l"/>
            <a:endParaRPr lang="en-GB" sz="3600" b="1">
              <a:solidFill>
                <a:schemeClr val="tx1"/>
              </a:solidFill>
            </a:endParaRPr>
          </a:p>
        </p:txBody>
      </p:sp>
    </p:spTree>
    <p:extLst>
      <p:ext uri="{BB962C8B-B14F-4D97-AF65-F5344CB8AC3E}">
        <p14:creationId xmlns:p14="http://schemas.microsoft.com/office/powerpoint/2010/main" val="13219110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990" y="461504"/>
            <a:ext cx="10498770" cy="1540016"/>
          </a:xfrm>
        </p:spPr>
        <p:txBody>
          <a:bodyPr>
            <a:normAutofit fontScale="90000"/>
          </a:bodyPr>
          <a:lstStyle/>
          <a:p>
            <a:br>
              <a:rPr lang="en-GB" sz="3600" b="1">
                <a:solidFill>
                  <a:schemeClr val="tx1"/>
                </a:solidFill>
                <a:latin typeface="FS Me" panose="02000506040000020004"/>
              </a:rPr>
            </a:br>
            <a:r>
              <a:rPr lang="en-GB" sz="4400" b="1">
                <a:solidFill>
                  <a:schemeClr val="tx1"/>
                </a:solidFill>
                <a:latin typeface="FS Me" panose="02000506040000020004" pitchFamily="2" charset="0"/>
              </a:rPr>
              <a:t>HAVE YOUR SAY ONLINE </a:t>
            </a:r>
            <a:br>
              <a:rPr lang="en-GB" sz="3600" b="1">
                <a:solidFill>
                  <a:schemeClr val="tx1"/>
                </a:solidFill>
                <a:latin typeface="FS Me" panose="02000506040000020004"/>
              </a:rPr>
            </a:br>
            <a:endParaRPr lang="en-GB" b="1"/>
          </a:p>
        </p:txBody>
      </p:sp>
      <p:sp>
        <p:nvSpPr>
          <p:cNvPr id="3" name="Subtitle 2"/>
          <p:cNvSpPr>
            <a:spLocks noGrp="1"/>
          </p:cNvSpPr>
          <p:nvPr>
            <p:ph type="subTitle" idx="1"/>
          </p:nvPr>
        </p:nvSpPr>
        <p:spPr>
          <a:xfrm>
            <a:off x="436881" y="1676400"/>
            <a:ext cx="11623040" cy="4439919"/>
          </a:xfrm>
        </p:spPr>
        <p:txBody>
          <a:bodyPr>
            <a:normAutofit fontScale="92500" lnSpcReduction="10000"/>
          </a:bodyPr>
          <a:lstStyle/>
          <a:p>
            <a:r>
              <a:rPr lang="en-GB" sz="3900" b="1">
                <a:solidFill>
                  <a:schemeClr val="tx1"/>
                </a:solidFill>
                <a:latin typeface="FS Me" panose="02000506040000020004"/>
                <a:hlinkClick r:id="rId3"/>
              </a:rPr>
              <a:t>https://www.london.gov.uk/take-part</a:t>
            </a:r>
            <a:endParaRPr lang="en-GB" sz="3900" b="1">
              <a:solidFill>
                <a:schemeClr val="tx1"/>
              </a:solidFill>
              <a:latin typeface="FS Me" panose="02000506040000020004"/>
            </a:endParaRPr>
          </a:p>
          <a:p>
            <a:r>
              <a:rPr lang="en-GB" sz="4300" cap="none">
                <a:solidFill>
                  <a:schemeClr val="tx1"/>
                </a:solidFill>
                <a:latin typeface="FS Me" panose="02000506040000020004"/>
              </a:rPr>
              <a:t>Public meetings calendar, and how to have your say on big issues and help shape London's plans and policies</a:t>
            </a:r>
          </a:p>
          <a:p>
            <a:endParaRPr lang="en-GB" sz="900">
              <a:solidFill>
                <a:schemeClr val="tx1"/>
              </a:solidFill>
              <a:latin typeface="FS Me" panose="02000506040000020004"/>
            </a:endParaRPr>
          </a:p>
          <a:p>
            <a:r>
              <a:rPr lang="en-GB" sz="3900" b="1">
                <a:solidFill>
                  <a:schemeClr val="accent3"/>
                </a:solidFill>
                <a:latin typeface="FS Me" panose="02000506040000020004"/>
                <a:hlinkClick r:id="rId4"/>
              </a:rPr>
              <a:t>https://www.london.gov.uk/take-part-with-us/mail-mayor</a:t>
            </a:r>
          </a:p>
          <a:p>
            <a:r>
              <a:rPr lang="en-GB" sz="4300" cap="none">
                <a:solidFill>
                  <a:schemeClr val="tx1"/>
                </a:solidFill>
                <a:latin typeface="FS Me" panose="02000506040000020004" pitchFamily="2" charset="0"/>
              </a:rPr>
              <a:t>Sign up for emails from the Mayor &amp; City Hall</a:t>
            </a:r>
          </a:p>
          <a:p>
            <a:endParaRPr lang="en-GB">
              <a:solidFill>
                <a:schemeClr val="tx1"/>
              </a:solidFill>
            </a:endParaRPr>
          </a:p>
        </p:txBody>
      </p:sp>
    </p:spTree>
    <p:extLst>
      <p:ext uri="{BB962C8B-B14F-4D97-AF65-F5344CB8AC3E}">
        <p14:creationId xmlns:p14="http://schemas.microsoft.com/office/powerpoint/2010/main" val="1176282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2" y="-204311"/>
            <a:ext cx="10058400" cy="1122997"/>
          </a:xfrm>
        </p:spPr>
        <p:txBody>
          <a:bodyPr>
            <a:normAutofit/>
          </a:bodyPr>
          <a:lstStyle/>
          <a:p>
            <a:r>
              <a:rPr lang="en-GB" sz="4000" b="1"/>
              <a:t>Engaging &amp; influencing online </a:t>
            </a:r>
          </a:p>
        </p:txBody>
      </p:sp>
      <p:sp>
        <p:nvSpPr>
          <p:cNvPr id="3" name="Content Placeholder 2"/>
          <p:cNvSpPr>
            <a:spLocks noGrp="1"/>
          </p:cNvSpPr>
          <p:nvPr>
            <p:ph idx="1"/>
          </p:nvPr>
        </p:nvSpPr>
        <p:spPr>
          <a:xfrm>
            <a:off x="557213" y="1257300"/>
            <a:ext cx="11430000" cy="4798060"/>
          </a:xfrm>
        </p:spPr>
        <p:txBody>
          <a:bodyPr>
            <a:normAutofit/>
          </a:bodyPr>
          <a:lstStyle/>
          <a:p>
            <a:pPr marL="442913" indent="-442913">
              <a:buFont typeface="Arial" panose="020B0604020202020204" pitchFamily="34" charset="0"/>
              <a:buChar char="•"/>
            </a:pPr>
            <a:r>
              <a:rPr lang="en-GB" sz="4000" b="1">
                <a:latin typeface="FS Me"/>
              </a:rPr>
              <a:t>Talk London  </a:t>
            </a:r>
            <a:r>
              <a:rPr lang="en-GB" sz="3600">
                <a:latin typeface="FS Me"/>
              </a:rPr>
              <a:t>an active online community</a:t>
            </a:r>
          </a:p>
          <a:p>
            <a:pPr marL="442913" indent="-442913">
              <a:buFont typeface="Arial" panose="020B0604020202020204" pitchFamily="34" charset="0"/>
              <a:buChar char="•"/>
            </a:pPr>
            <a:r>
              <a:rPr lang="en-GB" sz="3600">
                <a:latin typeface="FS Me"/>
              </a:rPr>
              <a:t>A place to discuss London's big issues and shape and steer the policy decisions of the future</a:t>
            </a:r>
          </a:p>
          <a:p>
            <a:pPr marL="442913" indent="-442913">
              <a:buFont typeface="Arial" panose="020B0604020202020204" pitchFamily="34" charset="0"/>
              <a:buChar char="•"/>
            </a:pPr>
            <a:r>
              <a:rPr lang="en-GB" sz="3600">
                <a:latin typeface="FS Me"/>
              </a:rPr>
              <a:t>The online feedback, along with other research, is used to influence policy for London and so it is a good example of how people can get involved digitally to make a difference</a:t>
            </a:r>
          </a:p>
          <a:p>
            <a:pPr marL="0" indent="0" algn="ctr">
              <a:buNone/>
            </a:pPr>
            <a:r>
              <a:rPr lang="en-GB" sz="4400" b="1">
                <a:latin typeface="FS Me" panose="02000506040000020004"/>
                <a:hlinkClick r:id="rId3"/>
              </a:rPr>
              <a:t>http://talklondon.london.gov.uk</a:t>
            </a:r>
            <a:endParaRPr lang="en-GB" sz="4400" b="1">
              <a:latin typeface="FS Me" panose="02000506040000020004"/>
            </a:endParaRPr>
          </a:p>
          <a:p>
            <a:pPr marL="0" indent="0" algn="ctr">
              <a:buNone/>
            </a:pPr>
            <a:endParaRPr lang="en-GB"/>
          </a:p>
          <a:p>
            <a:pPr marL="0" indent="0" algn="ctr">
              <a:buNone/>
            </a:pPr>
            <a:endParaRPr lang="en-GB"/>
          </a:p>
          <a:p>
            <a:endParaRPr lang="en-GB"/>
          </a:p>
        </p:txBody>
      </p:sp>
    </p:spTree>
    <p:extLst>
      <p:ext uri="{BB962C8B-B14F-4D97-AF65-F5344CB8AC3E}">
        <p14:creationId xmlns:p14="http://schemas.microsoft.com/office/powerpoint/2010/main" val="2042841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5550" y="5242560"/>
            <a:ext cx="5998210" cy="873760"/>
          </a:xfrm>
        </p:spPr>
        <p:txBody>
          <a:bodyPr>
            <a:normAutofit fontScale="90000"/>
          </a:bodyPr>
          <a:lstStyle/>
          <a:p>
            <a:r>
              <a:rPr lang="en-GB" sz="4400">
                <a:solidFill>
                  <a:schemeClr val="tx1"/>
                </a:solidFill>
                <a:hlinkClick r:id="rId3"/>
              </a:rPr>
              <a:t>www.fixmystreet.com</a:t>
            </a:r>
            <a:br>
              <a:rPr lang="en-GB" sz="4400">
                <a:solidFill>
                  <a:schemeClr val="tx1"/>
                </a:solidFill>
              </a:rPr>
            </a:br>
            <a:endParaRPr lang="en-GB" sz="4400">
              <a:solidFill>
                <a:schemeClr val="tx1"/>
              </a:solidFill>
            </a:endParaRPr>
          </a:p>
        </p:txBody>
      </p:sp>
      <p:sp>
        <p:nvSpPr>
          <p:cNvPr id="3" name="Subtitle 2"/>
          <p:cNvSpPr>
            <a:spLocks noGrp="1"/>
          </p:cNvSpPr>
          <p:nvPr>
            <p:ph type="subTitle" idx="1"/>
          </p:nvPr>
        </p:nvSpPr>
        <p:spPr>
          <a:xfrm>
            <a:off x="495299" y="1175342"/>
            <a:ext cx="10077451" cy="3552800"/>
          </a:xfrm>
        </p:spPr>
        <p:txBody>
          <a:bodyPr>
            <a:normAutofit/>
          </a:bodyPr>
          <a:lstStyle/>
          <a:p>
            <a:pPr marL="571500" indent="-571500">
              <a:buFont typeface="Arial" panose="020B0604020202020204" pitchFamily="34" charset="0"/>
              <a:buChar char="•"/>
            </a:pPr>
            <a:r>
              <a:rPr lang="en-GB" sz="3600">
                <a:solidFill>
                  <a:schemeClr val="tx1"/>
                </a:solidFill>
                <a:latin typeface="FS Me"/>
              </a:rPr>
              <a:t>Report, view, or discuss local Problems, graffiti, fly tipping, broken paving slabs,  street lighting</a:t>
            </a:r>
          </a:p>
          <a:p>
            <a:pPr marL="571500" indent="-571500">
              <a:buFont typeface="Arial" panose="020B0604020202020204" pitchFamily="34" charset="0"/>
              <a:buChar char="•"/>
            </a:pPr>
            <a:r>
              <a:rPr lang="en-GB" sz="3600">
                <a:solidFill>
                  <a:schemeClr val="tx1"/>
                </a:solidFill>
                <a:latin typeface="FS Me"/>
              </a:rPr>
              <a:t>Enter a nearby UK postcode, or street name and area</a:t>
            </a:r>
          </a:p>
        </p:txBody>
      </p:sp>
    </p:spTree>
    <p:extLst>
      <p:ext uri="{BB962C8B-B14F-4D97-AF65-F5344CB8AC3E}">
        <p14:creationId xmlns:p14="http://schemas.microsoft.com/office/powerpoint/2010/main" val="2608692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D453D-F66F-7A8D-8E9E-7343026CA00C}"/>
              </a:ext>
            </a:extLst>
          </p:cNvPr>
          <p:cNvSpPr>
            <a:spLocks noGrp="1"/>
          </p:cNvSpPr>
          <p:nvPr>
            <p:ph idx="1"/>
          </p:nvPr>
        </p:nvSpPr>
        <p:spPr/>
        <p:txBody>
          <a:bodyPr>
            <a:normAutofit/>
          </a:bodyPr>
          <a:lstStyle/>
          <a:p>
            <a:endParaRPr lang="en-GB" sz="800"/>
          </a:p>
          <a:p>
            <a:endParaRPr lang="en-GB" sz="800"/>
          </a:p>
          <a:p>
            <a:endParaRPr lang="en-GB" sz="800"/>
          </a:p>
          <a:p>
            <a:endParaRPr lang="en-GB" sz="800"/>
          </a:p>
          <a:p>
            <a:pPr marL="0" indent="0">
              <a:buNone/>
            </a:pPr>
            <a:r>
              <a:rPr lang="en-GB" sz="5400" b="1">
                <a:latin typeface="FS Me" panose="02000506040000020004" pitchFamily="2" charset="0"/>
              </a:rPr>
              <a:t>DIGITAL DEMOCRACY TOOLS</a:t>
            </a:r>
          </a:p>
          <a:p>
            <a:pPr marL="0" indent="0">
              <a:buNone/>
            </a:pPr>
            <a:r>
              <a:rPr lang="en-GB" sz="5400" b="1">
                <a:latin typeface="FS Me" panose="02000506040000020004" pitchFamily="2" charset="0"/>
              </a:rPr>
              <a:t> </a:t>
            </a:r>
            <a:endParaRPr lang="en-GB" sz="5400">
              <a:solidFill>
                <a:schemeClr val="tx1"/>
              </a:solidFill>
              <a:latin typeface="FS Me" panose="02000506040000020004"/>
            </a:endParaRPr>
          </a:p>
          <a:p>
            <a:pPr marL="0" indent="0">
              <a:buNone/>
            </a:pPr>
            <a:endParaRPr lang="en-GB" sz="5400" b="1">
              <a:latin typeface="FS Me" panose="02000506040000020004" pitchFamily="2" charset="0"/>
            </a:endParaRPr>
          </a:p>
        </p:txBody>
      </p:sp>
    </p:spTree>
    <p:extLst>
      <p:ext uri="{BB962C8B-B14F-4D97-AF65-F5344CB8AC3E}">
        <p14:creationId xmlns:p14="http://schemas.microsoft.com/office/powerpoint/2010/main" val="2432615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16144" y="2859406"/>
            <a:ext cx="2096453" cy="910057"/>
          </a:xfrm>
          <a:prstGeom prst="rect">
            <a:avLst/>
          </a:prstGeom>
        </p:spPr>
        <p:txBody>
          <a:bodyPr vert="horz" wrap="square" lIns="0" tIns="9525" rIns="0" bIns="0" rtlCol="0">
            <a:spAutoFit/>
          </a:bodyPr>
          <a:lstStyle/>
          <a:p>
            <a:pPr marL="9525" marR="3810">
              <a:lnSpc>
                <a:spcPct val="113300"/>
              </a:lnSpc>
              <a:spcBef>
                <a:spcPts val="75"/>
              </a:spcBef>
            </a:pPr>
            <a:r>
              <a:rPr sz="2700" b="1">
                <a:solidFill>
                  <a:srgbClr val="FFFFFF"/>
                </a:solidFill>
                <a:latin typeface="Arial"/>
                <a:cs typeface="Arial"/>
              </a:rPr>
              <a:t>Finding </a:t>
            </a:r>
            <a:r>
              <a:rPr sz="2700" b="1" spc="-15">
                <a:solidFill>
                  <a:srgbClr val="FFFFFF"/>
                </a:solidFill>
                <a:latin typeface="Arial"/>
                <a:cs typeface="Arial"/>
              </a:rPr>
              <a:t>your </a:t>
            </a:r>
            <a:r>
              <a:rPr sz="2700" b="1" spc="-8">
                <a:solidFill>
                  <a:srgbClr val="FFFFFF"/>
                </a:solidFill>
                <a:latin typeface="Arial"/>
                <a:cs typeface="Arial"/>
              </a:rPr>
              <a:t>evidence</a:t>
            </a:r>
            <a:endParaRPr sz="2700">
              <a:latin typeface="Arial"/>
              <a:cs typeface="Arial"/>
            </a:endParaRPr>
          </a:p>
        </p:txBody>
      </p:sp>
      <p:sp>
        <p:nvSpPr>
          <p:cNvPr id="4" name="object 4"/>
          <p:cNvSpPr txBox="1"/>
          <p:nvPr/>
        </p:nvSpPr>
        <p:spPr>
          <a:xfrm>
            <a:off x="314325" y="905102"/>
            <a:ext cx="11105515" cy="1729769"/>
          </a:xfrm>
          <a:prstGeom prst="rect">
            <a:avLst/>
          </a:prstGeom>
        </p:spPr>
        <p:txBody>
          <a:bodyPr vert="horz" wrap="square" lIns="0" tIns="10478" rIns="0" bIns="0" rtlCol="0">
            <a:spAutoFit/>
          </a:bodyPr>
          <a:lstStyle/>
          <a:p>
            <a:pPr marL="9525" marR="3810">
              <a:lnSpc>
                <a:spcPct val="99400"/>
              </a:lnSpc>
              <a:spcBef>
                <a:spcPts val="83"/>
              </a:spcBef>
            </a:pPr>
            <a:endParaRPr lang="en-GB" sz="2800">
              <a:latin typeface="FS Me"/>
              <a:cs typeface="Arial"/>
            </a:endParaRPr>
          </a:p>
          <a:p>
            <a:pPr marL="9525" marR="3810">
              <a:lnSpc>
                <a:spcPct val="99400"/>
              </a:lnSpc>
              <a:spcBef>
                <a:spcPts val="83"/>
              </a:spcBef>
            </a:pPr>
            <a:r>
              <a:rPr sz="2800">
                <a:latin typeface="FS Me"/>
                <a:cs typeface="Arial"/>
              </a:rPr>
              <a:t>Under</a:t>
            </a:r>
            <a:r>
              <a:rPr sz="2800" spc="-23">
                <a:latin typeface="FS Me"/>
                <a:cs typeface="Arial"/>
              </a:rPr>
              <a:t> </a:t>
            </a:r>
            <a:r>
              <a:rPr sz="2800">
                <a:latin typeface="FS Me"/>
                <a:cs typeface="Arial"/>
              </a:rPr>
              <a:t>the</a:t>
            </a:r>
            <a:r>
              <a:rPr sz="2800" spc="-15">
                <a:latin typeface="FS Me"/>
                <a:cs typeface="Arial"/>
              </a:rPr>
              <a:t> </a:t>
            </a:r>
            <a:r>
              <a:rPr sz="2800">
                <a:latin typeface="FS Me"/>
                <a:cs typeface="Arial"/>
              </a:rPr>
              <a:t>Freedom</a:t>
            </a:r>
            <a:r>
              <a:rPr sz="2800" spc="-15">
                <a:latin typeface="FS Me"/>
                <a:cs typeface="Arial"/>
              </a:rPr>
              <a:t> </a:t>
            </a:r>
            <a:r>
              <a:rPr sz="2800">
                <a:latin typeface="FS Me"/>
                <a:cs typeface="Arial"/>
              </a:rPr>
              <a:t>of</a:t>
            </a:r>
            <a:r>
              <a:rPr sz="2800" spc="-19">
                <a:latin typeface="FS Me"/>
                <a:cs typeface="Arial"/>
              </a:rPr>
              <a:t> </a:t>
            </a:r>
            <a:r>
              <a:rPr sz="2800">
                <a:latin typeface="FS Me"/>
                <a:cs typeface="Arial"/>
              </a:rPr>
              <a:t>Information</a:t>
            </a:r>
            <a:r>
              <a:rPr sz="2800" spc="-15">
                <a:latin typeface="FS Me"/>
                <a:cs typeface="Arial"/>
              </a:rPr>
              <a:t> </a:t>
            </a:r>
            <a:r>
              <a:rPr sz="2800">
                <a:latin typeface="FS Me"/>
                <a:cs typeface="Arial"/>
              </a:rPr>
              <a:t>Act</a:t>
            </a:r>
            <a:r>
              <a:rPr sz="2800" spc="-15">
                <a:latin typeface="FS Me"/>
                <a:cs typeface="Arial"/>
              </a:rPr>
              <a:t> </a:t>
            </a:r>
            <a:r>
              <a:rPr lang="en-GB" sz="2800" spc="-15">
                <a:latin typeface="FS Me"/>
                <a:cs typeface="Arial"/>
              </a:rPr>
              <a:t>&amp;</a:t>
            </a:r>
            <a:r>
              <a:rPr sz="2800" spc="-19">
                <a:latin typeface="FS Me"/>
                <a:cs typeface="Arial"/>
              </a:rPr>
              <a:t> </a:t>
            </a:r>
            <a:r>
              <a:rPr sz="2800">
                <a:latin typeface="FS Me"/>
                <a:cs typeface="Arial"/>
              </a:rPr>
              <a:t>Environmental</a:t>
            </a:r>
            <a:r>
              <a:rPr sz="2800" spc="-11">
                <a:latin typeface="FS Me"/>
                <a:cs typeface="Arial"/>
              </a:rPr>
              <a:t> </a:t>
            </a:r>
            <a:r>
              <a:rPr sz="2800" spc="-8">
                <a:latin typeface="FS Me"/>
                <a:cs typeface="Arial"/>
              </a:rPr>
              <a:t>Information </a:t>
            </a:r>
            <a:r>
              <a:rPr sz="2800">
                <a:latin typeface="FS Me"/>
                <a:cs typeface="Arial"/>
              </a:rPr>
              <a:t>Regulations</a:t>
            </a:r>
            <a:r>
              <a:rPr sz="2800" spc="-26">
                <a:latin typeface="FS Me"/>
                <a:cs typeface="Arial"/>
              </a:rPr>
              <a:t> </a:t>
            </a:r>
            <a:r>
              <a:rPr sz="2800">
                <a:latin typeface="FS Me"/>
                <a:cs typeface="Arial"/>
              </a:rPr>
              <a:t>you</a:t>
            </a:r>
            <a:r>
              <a:rPr sz="2800" spc="-15">
                <a:latin typeface="FS Me"/>
                <a:cs typeface="Arial"/>
              </a:rPr>
              <a:t> </a:t>
            </a:r>
            <a:r>
              <a:rPr sz="2800">
                <a:latin typeface="FS Me"/>
                <a:cs typeface="Arial"/>
              </a:rPr>
              <a:t>have</a:t>
            </a:r>
            <a:r>
              <a:rPr sz="2800" spc="-15">
                <a:latin typeface="FS Me"/>
                <a:cs typeface="Arial"/>
              </a:rPr>
              <a:t> </a:t>
            </a:r>
            <a:r>
              <a:rPr sz="2800">
                <a:latin typeface="FS Me"/>
                <a:cs typeface="Arial"/>
              </a:rPr>
              <a:t>the</a:t>
            </a:r>
            <a:r>
              <a:rPr sz="2800" spc="-15">
                <a:latin typeface="FS Me"/>
                <a:cs typeface="Arial"/>
              </a:rPr>
              <a:t> </a:t>
            </a:r>
            <a:r>
              <a:rPr sz="2800">
                <a:latin typeface="FS Me"/>
                <a:cs typeface="Arial"/>
              </a:rPr>
              <a:t>right</a:t>
            </a:r>
            <a:r>
              <a:rPr sz="2800" spc="-15">
                <a:latin typeface="FS Me"/>
                <a:cs typeface="Arial"/>
              </a:rPr>
              <a:t> </a:t>
            </a:r>
            <a:r>
              <a:rPr sz="2800">
                <a:latin typeface="FS Me"/>
                <a:cs typeface="Arial"/>
              </a:rPr>
              <a:t>to</a:t>
            </a:r>
            <a:r>
              <a:rPr sz="2800" spc="-15">
                <a:latin typeface="FS Me"/>
                <a:cs typeface="Arial"/>
              </a:rPr>
              <a:t> </a:t>
            </a:r>
            <a:r>
              <a:rPr sz="2800">
                <a:latin typeface="FS Me"/>
                <a:cs typeface="Arial"/>
              </a:rPr>
              <a:t>request</a:t>
            </a:r>
            <a:r>
              <a:rPr sz="2800" spc="-15">
                <a:latin typeface="FS Me"/>
                <a:cs typeface="Arial"/>
              </a:rPr>
              <a:t> </a:t>
            </a:r>
            <a:r>
              <a:rPr sz="2800">
                <a:latin typeface="FS Me"/>
                <a:cs typeface="Arial"/>
              </a:rPr>
              <a:t>any</a:t>
            </a:r>
            <a:r>
              <a:rPr sz="2800" spc="-15">
                <a:latin typeface="FS Me"/>
                <a:cs typeface="Arial"/>
              </a:rPr>
              <a:t> </a:t>
            </a:r>
            <a:r>
              <a:rPr sz="2800">
                <a:latin typeface="FS Me"/>
                <a:cs typeface="Arial"/>
              </a:rPr>
              <a:t>recorded</a:t>
            </a:r>
            <a:r>
              <a:rPr sz="2800" spc="-15">
                <a:latin typeface="FS Me"/>
                <a:cs typeface="Arial"/>
              </a:rPr>
              <a:t> </a:t>
            </a:r>
            <a:r>
              <a:rPr sz="2800">
                <a:latin typeface="FS Me"/>
                <a:cs typeface="Arial"/>
              </a:rPr>
              <a:t>information</a:t>
            </a:r>
            <a:r>
              <a:rPr sz="2800" spc="-15">
                <a:latin typeface="FS Me"/>
                <a:cs typeface="Arial"/>
              </a:rPr>
              <a:t> held </a:t>
            </a:r>
            <a:r>
              <a:rPr sz="2800">
                <a:latin typeface="FS Me"/>
                <a:cs typeface="Arial"/>
              </a:rPr>
              <a:t>by</a:t>
            </a:r>
            <a:r>
              <a:rPr sz="2800" spc="-11">
                <a:latin typeface="FS Me"/>
                <a:cs typeface="Arial"/>
              </a:rPr>
              <a:t> </a:t>
            </a:r>
            <a:r>
              <a:rPr sz="2800">
                <a:latin typeface="FS Me"/>
                <a:cs typeface="Arial"/>
              </a:rPr>
              <a:t>a</a:t>
            </a:r>
            <a:r>
              <a:rPr sz="2800" spc="-8">
                <a:latin typeface="FS Me"/>
                <a:cs typeface="Arial"/>
              </a:rPr>
              <a:t> </a:t>
            </a:r>
            <a:r>
              <a:rPr sz="2800">
                <a:latin typeface="FS Me"/>
                <a:cs typeface="Arial"/>
              </a:rPr>
              <a:t>public</a:t>
            </a:r>
            <a:r>
              <a:rPr sz="2800" spc="-8">
                <a:latin typeface="FS Me"/>
                <a:cs typeface="Arial"/>
              </a:rPr>
              <a:t> authority.</a:t>
            </a:r>
            <a:endParaRPr sz="2800">
              <a:latin typeface="FS Me"/>
              <a:cs typeface="Arial"/>
            </a:endParaRPr>
          </a:p>
        </p:txBody>
      </p:sp>
      <p:sp>
        <p:nvSpPr>
          <p:cNvPr id="5" name="object 5"/>
          <p:cNvSpPr txBox="1"/>
          <p:nvPr/>
        </p:nvSpPr>
        <p:spPr>
          <a:xfrm>
            <a:off x="360866" y="3769463"/>
            <a:ext cx="11470267" cy="2379755"/>
          </a:xfrm>
          <a:prstGeom prst="rect">
            <a:avLst/>
          </a:prstGeom>
        </p:spPr>
        <p:txBody>
          <a:bodyPr vert="horz" wrap="square" lIns="0" tIns="4763" rIns="0" bIns="0" rtlCol="0">
            <a:spAutoFit/>
          </a:bodyPr>
          <a:lstStyle/>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00">
              <a:latin typeface="FS Me"/>
              <a:cs typeface="Arial"/>
            </a:endParaRPr>
          </a:p>
          <a:p>
            <a:pPr marL="9525" marR="3810">
              <a:lnSpc>
                <a:spcPct val="102200"/>
              </a:lnSpc>
              <a:spcBef>
                <a:spcPts val="38"/>
              </a:spcBef>
            </a:pPr>
            <a:endParaRPr lang="en-GB" sz="2800">
              <a:latin typeface="FS Me"/>
              <a:cs typeface="Arial"/>
            </a:endParaRPr>
          </a:p>
          <a:p>
            <a:pPr marL="9525" marR="3810">
              <a:lnSpc>
                <a:spcPct val="102200"/>
              </a:lnSpc>
              <a:spcBef>
                <a:spcPts val="38"/>
              </a:spcBef>
            </a:pPr>
            <a:r>
              <a:rPr sz="2800">
                <a:latin typeface="FS Me"/>
                <a:cs typeface="Arial"/>
              </a:rPr>
              <a:t>You</a:t>
            </a:r>
            <a:r>
              <a:rPr sz="2800" spc="-19">
                <a:latin typeface="FS Me"/>
                <a:cs typeface="Arial"/>
              </a:rPr>
              <a:t> </a:t>
            </a:r>
            <a:r>
              <a:rPr sz="2800">
                <a:latin typeface="FS Me"/>
                <a:cs typeface="Arial"/>
              </a:rPr>
              <a:t>can</a:t>
            </a:r>
            <a:r>
              <a:rPr sz="2800" spc="-11">
                <a:latin typeface="FS Me"/>
                <a:cs typeface="Arial"/>
              </a:rPr>
              <a:t> </a:t>
            </a:r>
            <a:r>
              <a:rPr sz="2800">
                <a:latin typeface="FS Me"/>
                <a:cs typeface="Arial"/>
              </a:rPr>
              <a:t>write</a:t>
            </a:r>
            <a:r>
              <a:rPr sz="2800" spc="-11">
                <a:latin typeface="FS Me"/>
                <a:cs typeface="Arial"/>
              </a:rPr>
              <a:t> </a:t>
            </a:r>
            <a:r>
              <a:rPr sz="2800">
                <a:latin typeface="FS Me"/>
                <a:cs typeface="Arial"/>
              </a:rPr>
              <a:t>a</a:t>
            </a:r>
            <a:r>
              <a:rPr sz="2800" spc="-11">
                <a:latin typeface="FS Me"/>
                <a:cs typeface="Arial"/>
              </a:rPr>
              <a:t> </a:t>
            </a:r>
            <a:r>
              <a:rPr sz="2800">
                <a:latin typeface="FS Me"/>
                <a:cs typeface="Arial"/>
              </a:rPr>
              <a:t>request</a:t>
            </a:r>
            <a:r>
              <a:rPr sz="2800" spc="-8">
                <a:latin typeface="FS Me"/>
                <a:cs typeface="Arial"/>
              </a:rPr>
              <a:t> </a:t>
            </a:r>
            <a:r>
              <a:rPr sz="2800">
                <a:latin typeface="FS Me"/>
                <a:cs typeface="Arial"/>
              </a:rPr>
              <a:t>by</a:t>
            </a:r>
            <a:r>
              <a:rPr sz="2800" spc="-11">
                <a:latin typeface="FS Me"/>
                <a:cs typeface="Arial"/>
              </a:rPr>
              <a:t> </a:t>
            </a:r>
            <a:r>
              <a:rPr sz="2800">
                <a:latin typeface="FS Me"/>
                <a:cs typeface="Arial"/>
              </a:rPr>
              <a:t>email,</a:t>
            </a:r>
            <a:r>
              <a:rPr sz="2800" spc="-11">
                <a:latin typeface="FS Me"/>
                <a:cs typeface="Arial"/>
              </a:rPr>
              <a:t> </a:t>
            </a:r>
            <a:r>
              <a:rPr sz="2800">
                <a:latin typeface="FS Me"/>
                <a:cs typeface="Arial"/>
              </a:rPr>
              <a:t>letter</a:t>
            </a:r>
            <a:r>
              <a:rPr sz="2800" spc="-8">
                <a:latin typeface="FS Me"/>
                <a:cs typeface="Arial"/>
              </a:rPr>
              <a:t> </a:t>
            </a:r>
            <a:r>
              <a:rPr sz="2800">
                <a:latin typeface="FS Me"/>
                <a:cs typeface="Arial"/>
              </a:rPr>
              <a:t>or</a:t>
            </a:r>
            <a:r>
              <a:rPr sz="2800" spc="-4">
                <a:latin typeface="FS Me"/>
                <a:cs typeface="Arial"/>
              </a:rPr>
              <a:t> </a:t>
            </a:r>
            <a:r>
              <a:rPr sz="2800">
                <a:latin typeface="FS Me"/>
                <a:cs typeface="Arial"/>
              </a:rPr>
              <a:t>social</a:t>
            </a:r>
            <a:r>
              <a:rPr sz="2800" spc="-8">
                <a:latin typeface="FS Me"/>
                <a:cs typeface="Arial"/>
              </a:rPr>
              <a:t> </a:t>
            </a:r>
            <a:r>
              <a:rPr sz="2800">
                <a:latin typeface="FS Me"/>
                <a:cs typeface="Arial"/>
              </a:rPr>
              <a:t>media,</a:t>
            </a:r>
            <a:r>
              <a:rPr sz="2800" spc="-11">
                <a:latin typeface="FS Me"/>
                <a:cs typeface="Arial"/>
              </a:rPr>
              <a:t> </a:t>
            </a:r>
            <a:r>
              <a:rPr sz="2800">
                <a:latin typeface="FS Me"/>
                <a:cs typeface="Arial"/>
              </a:rPr>
              <a:t>or</a:t>
            </a:r>
            <a:r>
              <a:rPr sz="2800" spc="-8">
                <a:latin typeface="FS Me"/>
                <a:cs typeface="Arial"/>
              </a:rPr>
              <a:t> </a:t>
            </a:r>
            <a:r>
              <a:rPr sz="2800">
                <a:latin typeface="FS Me"/>
                <a:cs typeface="Arial"/>
              </a:rPr>
              <a:t>by</a:t>
            </a:r>
            <a:r>
              <a:rPr sz="2800" spc="-8">
                <a:latin typeface="FS Me"/>
                <a:cs typeface="Arial"/>
              </a:rPr>
              <a:t> using </a:t>
            </a:r>
            <a:r>
              <a:rPr sz="2800" u="sng">
                <a:solidFill>
                  <a:srgbClr val="0000FF"/>
                </a:solidFill>
                <a:uFill>
                  <a:solidFill>
                    <a:srgbClr val="0000FF"/>
                  </a:solidFill>
                </a:uFill>
                <a:latin typeface="FS Me"/>
                <a:cs typeface="Arial"/>
                <a:hlinkClick r:id="rId3"/>
              </a:rPr>
              <a:t>WhatDoTheyKnow.com</a:t>
            </a:r>
            <a:r>
              <a:rPr sz="2800">
                <a:latin typeface="FS Me"/>
                <a:cs typeface="Arial"/>
              </a:rPr>
              <a:t>.</a:t>
            </a:r>
            <a:r>
              <a:rPr sz="2800" spc="-26">
                <a:latin typeface="FS Me"/>
                <a:cs typeface="Arial"/>
              </a:rPr>
              <a:t> </a:t>
            </a:r>
            <a:r>
              <a:rPr sz="2800">
                <a:latin typeface="FS Me"/>
                <a:cs typeface="Arial"/>
              </a:rPr>
              <a:t>They</a:t>
            </a:r>
            <a:r>
              <a:rPr sz="2800" spc="-15">
                <a:latin typeface="FS Me"/>
                <a:cs typeface="Arial"/>
              </a:rPr>
              <a:t> </a:t>
            </a:r>
            <a:r>
              <a:rPr sz="2800">
                <a:latin typeface="FS Me"/>
                <a:cs typeface="Arial"/>
              </a:rPr>
              <a:t>should</a:t>
            </a:r>
            <a:r>
              <a:rPr sz="2800" spc="-19">
                <a:latin typeface="FS Me"/>
                <a:cs typeface="Arial"/>
              </a:rPr>
              <a:t> </a:t>
            </a:r>
            <a:r>
              <a:rPr sz="2800">
                <a:latin typeface="FS Me"/>
                <a:cs typeface="Arial"/>
              </a:rPr>
              <a:t>respond</a:t>
            </a:r>
            <a:r>
              <a:rPr sz="2800" spc="-15">
                <a:latin typeface="FS Me"/>
                <a:cs typeface="Arial"/>
              </a:rPr>
              <a:t> </a:t>
            </a:r>
            <a:r>
              <a:rPr sz="2800">
                <a:latin typeface="FS Me"/>
                <a:cs typeface="Arial"/>
              </a:rPr>
              <a:t>in</a:t>
            </a:r>
            <a:r>
              <a:rPr sz="2800" spc="-19">
                <a:latin typeface="FS Me"/>
                <a:cs typeface="Arial"/>
              </a:rPr>
              <a:t> </a:t>
            </a:r>
            <a:r>
              <a:rPr sz="2800">
                <a:latin typeface="FS Me"/>
                <a:cs typeface="Arial"/>
              </a:rPr>
              <a:t>20</a:t>
            </a:r>
            <a:r>
              <a:rPr sz="2800" spc="-15">
                <a:latin typeface="FS Me"/>
                <a:cs typeface="Arial"/>
              </a:rPr>
              <a:t> </a:t>
            </a:r>
            <a:r>
              <a:rPr sz="2800">
                <a:latin typeface="FS Me"/>
                <a:cs typeface="Arial"/>
              </a:rPr>
              <a:t>working</a:t>
            </a:r>
            <a:r>
              <a:rPr sz="2800" spc="-15">
                <a:latin typeface="FS Me"/>
                <a:cs typeface="Arial"/>
              </a:rPr>
              <a:t> </a:t>
            </a:r>
            <a:r>
              <a:rPr sz="2800" spc="-8">
                <a:latin typeface="FS Me"/>
                <a:cs typeface="Arial"/>
              </a:rPr>
              <a:t>days.</a:t>
            </a:r>
            <a:endParaRPr lang="en-GB" sz="2800" spc="-8">
              <a:latin typeface="FS Me"/>
              <a:cs typeface="Arial"/>
            </a:endParaRPr>
          </a:p>
          <a:p>
            <a:pPr marL="9525" marR="3810">
              <a:lnSpc>
                <a:spcPct val="102200"/>
              </a:lnSpc>
              <a:spcBef>
                <a:spcPts val="38"/>
              </a:spcBef>
            </a:pPr>
            <a:endParaRPr lang="en-GB" sz="2800" spc="-8">
              <a:latin typeface="FS Me"/>
              <a:cs typeface="Arial"/>
            </a:endParaRPr>
          </a:p>
          <a:p>
            <a:pPr marL="9525" marR="3810">
              <a:lnSpc>
                <a:spcPct val="102200"/>
              </a:lnSpc>
              <a:spcBef>
                <a:spcPts val="38"/>
              </a:spcBef>
            </a:pPr>
            <a:endParaRPr sz="2800">
              <a:latin typeface="FS Me"/>
              <a:cs typeface="Arial"/>
            </a:endParaRPr>
          </a:p>
        </p:txBody>
      </p:sp>
      <p:sp>
        <p:nvSpPr>
          <p:cNvPr id="6" name="object 6"/>
          <p:cNvSpPr txBox="1">
            <a:spLocks noGrp="1"/>
          </p:cNvSpPr>
          <p:nvPr>
            <p:ph type="body" idx="1"/>
          </p:nvPr>
        </p:nvSpPr>
        <p:spPr>
          <a:xfrm>
            <a:off x="360866" y="2286000"/>
            <a:ext cx="11470267" cy="1917833"/>
          </a:xfrm>
          <a:prstGeom prst="rect">
            <a:avLst/>
          </a:prstGeom>
        </p:spPr>
        <p:txBody>
          <a:bodyPr vert="horz" wrap="square" lIns="0" tIns="9525" rIns="0" bIns="0" rtlCol="0">
            <a:spAutoFit/>
          </a:bodyPr>
          <a:lstStyle/>
          <a:p>
            <a:pPr marL="9525">
              <a:lnSpc>
                <a:spcPct val="100000"/>
              </a:lnSpc>
              <a:spcBef>
                <a:spcPts val="0"/>
              </a:spcBef>
              <a:spcAft>
                <a:spcPts val="0"/>
              </a:spcAft>
            </a:pPr>
            <a:endParaRPr lang="en-GB" sz="2400" b="1" i="1">
              <a:latin typeface="FS Me"/>
            </a:endParaRPr>
          </a:p>
          <a:p>
            <a:pPr marL="9525">
              <a:lnSpc>
                <a:spcPct val="100000"/>
              </a:lnSpc>
              <a:spcBef>
                <a:spcPts val="0"/>
              </a:spcBef>
              <a:spcAft>
                <a:spcPts val="0"/>
              </a:spcAft>
            </a:pPr>
            <a:endParaRPr lang="en-GB" sz="800" b="1" i="1">
              <a:latin typeface="FS Me"/>
            </a:endParaRPr>
          </a:p>
          <a:p>
            <a:pPr marL="9525">
              <a:lnSpc>
                <a:spcPct val="100000"/>
              </a:lnSpc>
              <a:spcBef>
                <a:spcPts val="0"/>
              </a:spcBef>
              <a:spcAft>
                <a:spcPts val="0"/>
              </a:spcAft>
            </a:pPr>
            <a:r>
              <a:rPr sz="3200" b="1" i="1">
                <a:latin typeface="FS Me"/>
              </a:rPr>
              <a:t>When</a:t>
            </a:r>
            <a:r>
              <a:rPr sz="3200" b="1" i="1" spc="-15">
                <a:latin typeface="FS Me"/>
              </a:rPr>
              <a:t> </a:t>
            </a:r>
            <a:r>
              <a:rPr sz="3200" b="1" i="1">
                <a:latin typeface="FS Me"/>
              </a:rPr>
              <a:t>submitting</a:t>
            </a:r>
            <a:r>
              <a:rPr sz="3200" b="1" i="1" spc="-11">
                <a:latin typeface="FS Me"/>
              </a:rPr>
              <a:t> </a:t>
            </a:r>
            <a:r>
              <a:rPr sz="3200" b="1" i="1">
                <a:latin typeface="FS Me"/>
              </a:rPr>
              <a:t>a</a:t>
            </a:r>
            <a:r>
              <a:rPr lang="en-GB" sz="3200" b="1" i="1">
                <a:latin typeface="FS Me"/>
              </a:rPr>
              <a:t>n</a:t>
            </a:r>
            <a:r>
              <a:rPr sz="3200" b="1" i="1" spc="-11">
                <a:latin typeface="FS Me"/>
              </a:rPr>
              <a:t> </a:t>
            </a:r>
            <a:r>
              <a:rPr sz="3200" b="1" i="1">
                <a:latin typeface="FS Me"/>
              </a:rPr>
              <a:t>FOI</a:t>
            </a:r>
            <a:r>
              <a:rPr sz="3200" b="1" i="1" spc="-11">
                <a:latin typeface="FS Me"/>
              </a:rPr>
              <a:t> </a:t>
            </a:r>
            <a:r>
              <a:rPr sz="3200" b="1" i="1">
                <a:latin typeface="FS Me"/>
              </a:rPr>
              <a:t>to</a:t>
            </a:r>
            <a:r>
              <a:rPr sz="3200" b="1" i="1" spc="-11">
                <a:latin typeface="FS Me"/>
              </a:rPr>
              <a:t> </a:t>
            </a:r>
            <a:r>
              <a:rPr sz="3200" b="1" i="1">
                <a:latin typeface="FS Me"/>
              </a:rPr>
              <a:t>your</a:t>
            </a:r>
            <a:r>
              <a:rPr sz="3200" b="1" i="1" spc="-11">
                <a:latin typeface="FS Me"/>
              </a:rPr>
              <a:t> </a:t>
            </a:r>
            <a:r>
              <a:rPr sz="3200" b="1" i="1">
                <a:latin typeface="FS Me"/>
              </a:rPr>
              <a:t>council</a:t>
            </a:r>
            <a:r>
              <a:rPr sz="3200" b="1" i="1" spc="-8">
                <a:latin typeface="FS Me"/>
              </a:rPr>
              <a:t> </a:t>
            </a:r>
            <a:r>
              <a:rPr sz="3200" b="1" i="1">
                <a:latin typeface="FS Me"/>
              </a:rPr>
              <a:t>or</a:t>
            </a:r>
            <a:r>
              <a:rPr sz="3200" b="1" i="1" spc="-8">
                <a:latin typeface="FS Me"/>
              </a:rPr>
              <a:t> </a:t>
            </a:r>
            <a:r>
              <a:rPr sz="3200" b="1" i="1">
                <a:latin typeface="FS Me"/>
              </a:rPr>
              <a:t>public</a:t>
            </a:r>
            <a:r>
              <a:rPr sz="3200" b="1" i="1" spc="-11">
                <a:latin typeface="FS Me"/>
              </a:rPr>
              <a:t> </a:t>
            </a:r>
            <a:r>
              <a:rPr sz="3200" b="1" i="1" spc="-8">
                <a:latin typeface="FS Me"/>
              </a:rPr>
              <a:t>bodies:</a:t>
            </a:r>
          </a:p>
          <a:p>
            <a:pPr marL="352425" indent="-342900">
              <a:lnSpc>
                <a:spcPct val="100000"/>
              </a:lnSpc>
              <a:spcBef>
                <a:spcPts val="0"/>
              </a:spcBef>
              <a:spcAft>
                <a:spcPts val="0"/>
              </a:spcAft>
              <a:tabLst>
                <a:tab pos="180499" algn="l"/>
                <a:tab pos="180975" algn="l"/>
              </a:tabLst>
            </a:pPr>
            <a:r>
              <a:rPr sz="3000" b="1" i="1">
                <a:latin typeface="FS Me"/>
              </a:rPr>
              <a:t>Don’t</a:t>
            </a:r>
            <a:r>
              <a:rPr sz="3000" b="1" i="1" spc="-19">
                <a:latin typeface="FS Me"/>
              </a:rPr>
              <a:t> </a:t>
            </a:r>
            <a:r>
              <a:rPr sz="3000" b="1" i="1">
                <a:latin typeface="FS Me"/>
              </a:rPr>
              <a:t>be</a:t>
            </a:r>
            <a:r>
              <a:rPr sz="3000" b="1" i="1" spc="-8">
                <a:latin typeface="FS Me"/>
              </a:rPr>
              <a:t> </a:t>
            </a:r>
            <a:r>
              <a:rPr sz="3000" b="1" i="1" spc="-15">
                <a:latin typeface="FS Me"/>
              </a:rPr>
              <a:t>vague</a:t>
            </a:r>
            <a:r>
              <a:rPr lang="en-GB" sz="3000" b="1" i="1" spc="-15">
                <a:latin typeface="FS Me"/>
              </a:rPr>
              <a:t>, </a:t>
            </a:r>
            <a:r>
              <a:rPr sz="3000" b="1" i="1">
                <a:latin typeface="FS Me"/>
              </a:rPr>
              <a:t>Don’t</a:t>
            </a:r>
            <a:r>
              <a:rPr sz="3000" b="1" i="1" spc="-19">
                <a:latin typeface="FS Me"/>
              </a:rPr>
              <a:t> </a:t>
            </a:r>
            <a:r>
              <a:rPr sz="3000" b="1" i="1">
                <a:latin typeface="FS Me"/>
              </a:rPr>
              <a:t>ask</a:t>
            </a:r>
            <a:r>
              <a:rPr sz="3000" b="1" i="1" spc="-8">
                <a:latin typeface="FS Me"/>
              </a:rPr>
              <a:t> </a:t>
            </a:r>
            <a:r>
              <a:rPr sz="3000" b="1" i="1">
                <a:latin typeface="FS Me"/>
              </a:rPr>
              <a:t>t</a:t>
            </a:r>
            <a:r>
              <a:rPr lang="en-GB" sz="3000" b="1" i="1" err="1">
                <a:latin typeface="FS Me"/>
              </a:rPr>
              <a:t>oo</a:t>
            </a:r>
            <a:r>
              <a:rPr lang="en-GB" sz="3000" b="1" i="1">
                <a:latin typeface="FS Me"/>
              </a:rPr>
              <a:t> </a:t>
            </a:r>
            <a:r>
              <a:rPr sz="3000" b="1" i="1">
                <a:latin typeface="FS Me"/>
              </a:rPr>
              <a:t>much</a:t>
            </a:r>
            <a:r>
              <a:rPr sz="3000" b="1" i="1" spc="-8">
                <a:latin typeface="FS Me"/>
              </a:rPr>
              <a:t> </a:t>
            </a:r>
            <a:r>
              <a:rPr sz="3000" b="1" i="1">
                <a:latin typeface="FS Me"/>
              </a:rPr>
              <a:t>at</a:t>
            </a:r>
            <a:r>
              <a:rPr sz="3000" b="1" i="1" spc="-8">
                <a:latin typeface="FS Me"/>
              </a:rPr>
              <a:t> </a:t>
            </a:r>
            <a:r>
              <a:rPr sz="3000" b="1" i="1" spc="-15">
                <a:latin typeface="FS Me"/>
              </a:rPr>
              <a:t>once</a:t>
            </a:r>
            <a:r>
              <a:rPr lang="en-GB" sz="3000" b="1" i="1" spc="-15">
                <a:latin typeface="FS Me"/>
              </a:rPr>
              <a:t>, </a:t>
            </a:r>
            <a:r>
              <a:rPr sz="3000" b="1" i="1">
                <a:latin typeface="FS Me"/>
              </a:rPr>
              <a:t>Don’t</a:t>
            </a:r>
            <a:r>
              <a:rPr sz="3000" b="1" i="1" spc="-19">
                <a:latin typeface="FS Me"/>
              </a:rPr>
              <a:t> </a:t>
            </a:r>
            <a:r>
              <a:rPr sz="3000" b="1" i="1">
                <a:latin typeface="FS Me"/>
              </a:rPr>
              <a:t>be</a:t>
            </a:r>
            <a:r>
              <a:rPr sz="3000" b="1" i="1" spc="-8">
                <a:latin typeface="FS Me"/>
              </a:rPr>
              <a:t> </a:t>
            </a:r>
            <a:r>
              <a:rPr sz="3000" b="1" i="1" spc="-15">
                <a:latin typeface="FS Me"/>
              </a:rPr>
              <a:t>rude</a:t>
            </a:r>
          </a:p>
          <a:p>
            <a:pPr marL="352425" indent="-342900">
              <a:lnSpc>
                <a:spcPct val="100000"/>
              </a:lnSpc>
              <a:spcBef>
                <a:spcPts val="0"/>
              </a:spcBef>
              <a:spcAft>
                <a:spcPts val="0"/>
              </a:spcAft>
              <a:tabLst>
                <a:tab pos="180499" algn="l"/>
                <a:tab pos="180975" algn="l"/>
              </a:tabLst>
            </a:pPr>
            <a:r>
              <a:rPr sz="3000" b="1" i="1">
                <a:latin typeface="FS Me"/>
              </a:rPr>
              <a:t>Include</a:t>
            </a:r>
            <a:r>
              <a:rPr sz="3000" b="1" i="1" spc="-23">
                <a:latin typeface="FS Me"/>
              </a:rPr>
              <a:t> </a:t>
            </a:r>
            <a:r>
              <a:rPr sz="3000" b="1" i="1">
                <a:latin typeface="FS Me"/>
              </a:rPr>
              <a:t>your</a:t>
            </a:r>
            <a:r>
              <a:rPr sz="3000" b="1" i="1" spc="-8">
                <a:latin typeface="FS Me"/>
              </a:rPr>
              <a:t> </a:t>
            </a:r>
            <a:r>
              <a:rPr sz="3000" b="1" i="1">
                <a:latin typeface="FS Me"/>
              </a:rPr>
              <a:t>full</a:t>
            </a:r>
            <a:r>
              <a:rPr sz="3000" b="1" i="1" spc="-8">
                <a:latin typeface="FS Me"/>
              </a:rPr>
              <a:t> </a:t>
            </a:r>
            <a:r>
              <a:rPr sz="3000" b="1" i="1">
                <a:latin typeface="FS Me"/>
              </a:rPr>
              <a:t>name</a:t>
            </a:r>
            <a:r>
              <a:rPr sz="3000" b="1" i="1" spc="-15">
                <a:latin typeface="FS Me"/>
              </a:rPr>
              <a:t> </a:t>
            </a:r>
            <a:r>
              <a:rPr sz="3000" b="1" i="1">
                <a:latin typeface="FS Me"/>
              </a:rPr>
              <a:t>and</a:t>
            </a:r>
            <a:r>
              <a:rPr sz="3000" b="1" i="1" spc="-11">
                <a:latin typeface="FS Me"/>
              </a:rPr>
              <a:t> </a:t>
            </a:r>
            <a:r>
              <a:rPr sz="3000" b="1" i="1">
                <a:latin typeface="FS Me"/>
              </a:rPr>
              <a:t>a</a:t>
            </a:r>
            <a:r>
              <a:rPr sz="3000" b="1" i="1" spc="-11">
                <a:latin typeface="FS Me"/>
              </a:rPr>
              <a:t> </a:t>
            </a:r>
            <a:r>
              <a:rPr sz="3000" b="1" i="1">
                <a:latin typeface="FS Me"/>
              </a:rPr>
              <a:t>contact</a:t>
            </a:r>
            <a:r>
              <a:rPr sz="3000" b="1" i="1" spc="-15">
                <a:latin typeface="FS Me"/>
              </a:rPr>
              <a:t> </a:t>
            </a:r>
            <a:r>
              <a:rPr sz="3000" b="1" i="1">
                <a:latin typeface="FS Me"/>
              </a:rPr>
              <a:t>email</a:t>
            </a:r>
            <a:r>
              <a:rPr sz="3000" b="1" i="1" spc="-8">
                <a:latin typeface="FS Me"/>
              </a:rPr>
              <a:t> </a:t>
            </a:r>
            <a:r>
              <a:rPr sz="3000" b="1" i="1">
                <a:latin typeface="FS Me"/>
              </a:rPr>
              <a:t>or</a:t>
            </a:r>
            <a:r>
              <a:rPr sz="3000" b="1" i="1" spc="-8">
                <a:latin typeface="FS Me"/>
              </a:rPr>
              <a:t> </a:t>
            </a:r>
            <a:r>
              <a:rPr sz="3000" b="1" i="1">
                <a:latin typeface="FS Me"/>
              </a:rPr>
              <a:t>postal</a:t>
            </a:r>
            <a:r>
              <a:rPr sz="3000" b="1" i="1" spc="-8">
                <a:latin typeface="FS Me"/>
              </a:rPr>
              <a:t> address</a:t>
            </a:r>
          </a:p>
        </p:txBody>
      </p:sp>
      <p:sp>
        <p:nvSpPr>
          <p:cNvPr id="7" name="object 7"/>
          <p:cNvSpPr txBox="1"/>
          <p:nvPr/>
        </p:nvSpPr>
        <p:spPr>
          <a:xfrm>
            <a:off x="314325" y="4856090"/>
            <a:ext cx="10648315" cy="1005083"/>
          </a:xfrm>
          <a:prstGeom prst="rect">
            <a:avLst/>
          </a:prstGeom>
        </p:spPr>
        <p:txBody>
          <a:bodyPr vert="horz" wrap="square" lIns="0" tIns="20003" rIns="0" bIns="0" rtlCol="0">
            <a:spAutoFit/>
          </a:bodyPr>
          <a:lstStyle/>
          <a:p>
            <a:pPr marL="9525" marR="3810"/>
            <a:endParaRPr lang="en-GB" sz="200">
              <a:latin typeface="FS Me"/>
              <a:cs typeface="Arial"/>
            </a:endParaRPr>
          </a:p>
          <a:p>
            <a:pPr marL="9525" marR="3810"/>
            <a:endParaRPr lang="en-GB" sz="200">
              <a:latin typeface="FS Me"/>
              <a:cs typeface="Arial"/>
            </a:endParaRPr>
          </a:p>
          <a:p>
            <a:pPr marL="9525" marR="3810"/>
            <a:endParaRPr lang="en-GB" sz="200">
              <a:latin typeface="FS Me"/>
              <a:cs typeface="Arial"/>
            </a:endParaRPr>
          </a:p>
          <a:p>
            <a:pPr marL="9525" marR="3810"/>
            <a:endParaRPr lang="en-GB" sz="200">
              <a:latin typeface="FS Me"/>
              <a:cs typeface="Arial"/>
            </a:endParaRPr>
          </a:p>
          <a:p>
            <a:pPr marL="9525" marR="3810"/>
            <a:endParaRPr lang="en-GB" sz="2800">
              <a:latin typeface="FS Me"/>
              <a:cs typeface="Arial"/>
            </a:endParaRPr>
          </a:p>
          <a:p>
            <a:pPr marL="9525" marR="3810"/>
            <a:r>
              <a:rPr sz="2800">
                <a:latin typeface="FS Me"/>
                <a:cs typeface="Arial"/>
              </a:rPr>
              <a:t>You</a:t>
            </a:r>
            <a:r>
              <a:rPr sz="2800" spc="-19">
                <a:latin typeface="FS Me"/>
                <a:cs typeface="Arial"/>
              </a:rPr>
              <a:t> </a:t>
            </a:r>
            <a:r>
              <a:rPr sz="2800">
                <a:latin typeface="FS Me"/>
                <a:cs typeface="Arial"/>
              </a:rPr>
              <a:t>DO</a:t>
            </a:r>
            <a:r>
              <a:rPr sz="2800" spc="-11">
                <a:latin typeface="FS Me"/>
                <a:cs typeface="Arial"/>
              </a:rPr>
              <a:t> </a:t>
            </a:r>
            <a:r>
              <a:rPr sz="2800">
                <a:latin typeface="FS Me"/>
                <a:cs typeface="Arial"/>
              </a:rPr>
              <a:t>NOT</a:t>
            </a:r>
            <a:r>
              <a:rPr sz="2800" spc="-8">
                <a:latin typeface="FS Me"/>
                <a:cs typeface="Arial"/>
              </a:rPr>
              <a:t> </a:t>
            </a:r>
            <a:r>
              <a:rPr sz="2800">
                <a:latin typeface="FS Me"/>
                <a:cs typeface="Arial"/>
              </a:rPr>
              <a:t>need</a:t>
            </a:r>
            <a:r>
              <a:rPr sz="2800" spc="-11">
                <a:latin typeface="FS Me"/>
                <a:cs typeface="Arial"/>
              </a:rPr>
              <a:t> </a:t>
            </a:r>
            <a:r>
              <a:rPr sz="2800">
                <a:latin typeface="FS Me"/>
                <a:cs typeface="Arial"/>
              </a:rPr>
              <a:t>to</a:t>
            </a:r>
            <a:r>
              <a:rPr sz="2800" spc="-11">
                <a:latin typeface="FS Me"/>
                <a:cs typeface="Arial"/>
              </a:rPr>
              <a:t> </a:t>
            </a:r>
            <a:r>
              <a:rPr sz="2800">
                <a:latin typeface="FS Me"/>
                <a:cs typeface="Arial"/>
              </a:rPr>
              <a:t>tell</a:t>
            </a:r>
            <a:r>
              <a:rPr sz="2800" spc="-11">
                <a:latin typeface="FS Me"/>
                <a:cs typeface="Arial"/>
              </a:rPr>
              <a:t> </a:t>
            </a:r>
            <a:r>
              <a:rPr sz="2800">
                <a:latin typeface="FS Me"/>
                <a:cs typeface="Arial"/>
              </a:rPr>
              <a:t>them</a:t>
            </a:r>
            <a:r>
              <a:rPr sz="2800" spc="-8">
                <a:latin typeface="FS Me"/>
                <a:cs typeface="Arial"/>
              </a:rPr>
              <a:t> </a:t>
            </a:r>
            <a:r>
              <a:rPr sz="2800">
                <a:latin typeface="FS Me"/>
                <a:cs typeface="Arial"/>
              </a:rPr>
              <a:t>why</a:t>
            </a:r>
            <a:r>
              <a:rPr sz="2800" spc="-11">
                <a:latin typeface="FS Me"/>
                <a:cs typeface="Arial"/>
              </a:rPr>
              <a:t> </a:t>
            </a:r>
            <a:r>
              <a:rPr sz="2800">
                <a:latin typeface="FS Me"/>
                <a:cs typeface="Arial"/>
              </a:rPr>
              <a:t>you</a:t>
            </a:r>
            <a:r>
              <a:rPr sz="2800" spc="-11">
                <a:latin typeface="FS Me"/>
                <a:cs typeface="Arial"/>
              </a:rPr>
              <a:t> </a:t>
            </a:r>
            <a:r>
              <a:rPr sz="2800">
                <a:latin typeface="FS Me"/>
                <a:cs typeface="Arial"/>
              </a:rPr>
              <a:t>want</a:t>
            </a:r>
            <a:r>
              <a:rPr sz="2800" spc="-11">
                <a:latin typeface="FS Me"/>
                <a:cs typeface="Arial"/>
              </a:rPr>
              <a:t> </a:t>
            </a:r>
            <a:r>
              <a:rPr sz="2800">
                <a:latin typeface="FS Me"/>
                <a:cs typeface="Arial"/>
              </a:rPr>
              <a:t>the</a:t>
            </a:r>
            <a:r>
              <a:rPr sz="2800" spc="-8">
                <a:latin typeface="FS Me"/>
                <a:cs typeface="Arial"/>
              </a:rPr>
              <a:t> </a:t>
            </a:r>
            <a:r>
              <a:rPr sz="2800">
                <a:latin typeface="FS Me"/>
                <a:cs typeface="Arial"/>
              </a:rPr>
              <a:t>information</a:t>
            </a:r>
            <a:r>
              <a:rPr sz="2800" spc="-15">
                <a:latin typeface="FS Me"/>
                <a:cs typeface="Arial"/>
              </a:rPr>
              <a:t>.</a:t>
            </a:r>
            <a:endParaRPr sz="2800">
              <a:latin typeface="FS Me"/>
              <a:cs typeface="Arial"/>
            </a:endParaRPr>
          </a:p>
        </p:txBody>
      </p:sp>
      <p:sp>
        <p:nvSpPr>
          <p:cNvPr id="9" name="Title 8">
            <a:extLst>
              <a:ext uri="{FF2B5EF4-FFF2-40B4-BE49-F238E27FC236}">
                <a16:creationId xmlns:a16="http://schemas.microsoft.com/office/drawing/2014/main" id="{5BD07799-065C-8EA3-9759-F53BD975E5E8}"/>
              </a:ext>
            </a:extLst>
          </p:cNvPr>
          <p:cNvSpPr>
            <a:spLocks noGrp="1"/>
          </p:cNvSpPr>
          <p:nvPr>
            <p:ph type="title"/>
          </p:nvPr>
        </p:nvSpPr>
        <p:spPr>
          <a:xfrm>
            <a:off x="314324" y="-583547"/>
            <a:ext cx="10140315" cy="1436988"/>
          </a:xfrm>
        </p:spPr>
        <p:txBody>
          <a:bodyPr>
            <a:normAutofit/>
          </a:bodyPr>
          <a:lstStyle/>
          <a:p>
            <a:r>
              <a:rPr lang="en-GB" sz="3400" b="1">
                <a:latin typeface="FS Me"/>
              </a:rPr>
              <a:t>FREEDOM OF INFORMATION REQUESTS</a:t>
            </a:r>
          </a:p>
        </p:txBody>
      </p:sp>
    </p:spTree>
    <p:extLst>
      <p:ext uri="{BB962C8B-B14F-4D97-AF65-F5344CB8AC3E}">
        <p14:creationId xmlns:p14="http://schemas.microsoft.com/office/powerpoint/2010/main" val="3033199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323D-8853-E19B-B8E0-6483C5F5E3C0}"/>
              </a:ext>
            </a:extLst>
          </p:cNvPr>
          <p:cNvSpPr>
            <a:spLocks noGrp="1"/>
          </p:cNvSpPr>
          <p:nvPr>
            <p:ph type="title"/>
          </p:nvPr>
        </p:nvSpPr>
        <p:spPr>
          <a:xfrm>
            <a:off x="548640" y="286603"/>
            <a:ext cx="8473440" cy="1450757"/>
          </a:xfrm>
        </p:spPr>
        <p:txBody>
          <a:bodyPr>
            <a:normAutofit/>
          </a:bodyPr>
          <a:lstStyle/>
          <a:p>
            <a:r>
              <a:rPr lang="en-GB" sz="5400" b="1">
                <a:latin typeface="FS Me" panose="02000506040000020004" pitchFamily="2" charset="0"/>
              </a:rPr>
              <a:t>Consultations </a:t>
            </a:r>
          </a:p>
        </p:txBody>
      </p:sp>
      <p:sp>
        <p:nvSpPr>
          <p:cNvPr id="3" name="Content Placeholder 2">
            <a:extLst>
              <a:ext uri="{FF2B5EF4-FFF2-40B4-BE49-F238E27FC236}">
                <a16:creationId xmlns:a16="http://schemas.microsoft.com/office/drawing/2014/main" id="{BAA3A8B2-BDA8-8CBF-890D-ABD5F9DF07AF}"/>
              </a:ext>
            </a:extLst>
          </p:cNvPr>
          <p:cNvSpPr>
            <a:spLocks noGrp="1"/>
          </p:cNvSpPr>
          <p:nvPr>
            <p:ph idx="1"/>
          </p:nvPr>
        </p:nvSpPr>
        <p:spPr>
          <a:xfrm>
            <a:off x="426720" y="1845734"/>
            <a:ext cx="10728960" cy="4023360"/>
          </a:xfrm>
        </p:spPr>
        <p:txBody>
          <a:bodyPr>
            <a:normAutofit lnSpcReduction="10000"/>
          </a:bodyPr>
          <a:lstStyle/>
          <a:p>
            <a:endParaRPr lang="en-GB" sz="900">
              <a:solidFill>
                <a:schemeClr val="tx1"/>
              </a:solidFill>
              <a:latin typeface="FS Me" panose="02000506040000020004"/>
              <a:hlinkClick r:id="rId2">
                <a:extLst>
                  <a:ext uri="{A12FA001-AC4F-418D-AE19-62706E023703}">
                    <ahyp:hlinkClr xmlns:ahyp="http://schemas.microsoft.com/office/drawing/2018/hyperlinkcolor" val="tx"/>
                  </a:ext>
                </a:extLst>
              </a:hlinkClick>
            </a:endParaRPr>
          </a:p>
          <a:p>
            <a:r>
              <a:rPr lang="en-GB" sz="3900" b="1" i="0">
                <a:solidFill>
                  <a:srgbClr val="0B0C0C"/>
                </a:solidFill>
                <a:effectLst/>
                <a:latin typeface="FS Me" panose="02000506040000020004" pitchFamily="2" charset="0"/>
              </a:rPr>
              <a:t>Postcode search on Gov.uk </a:t>
            </a:r>
            <a:r>
              <a:rPr lang="en-GB" sz="3900" i="0">
                <a:solidFill>
                  <a:srgbClr val="0B0C0C"/>
                </a:solidFill>
                <a:effectLst/>
                <a:latin typeface="FS Me" panose="02000506040000020004" pitchFamily="2" charset="0"/>
              </a:rPr>
              <a:t>website linking to consultations on Council websites so you can have your say about local issues, on the way they plan, manage and deliver services.</a:t>
            </a:r>
            <a:endParaRPr lang="en-GB" sz="3900">
              <a:solidFill>
                <a:schemeClr val="tx1"/>
              </a:solidFill>
              <a:latin typeface="FS Me" panose="02000506040000020004" pitchFamily="2" charset="0"/>
              <a:hlinkClick r:id="rId2">
                <a:extLst>
                  <a:ext uri="{A12FA001-AC4F-418D-AE19-62706E023703}">
                    <ahyp:hlinkClr xmlns:ahyp="http://schemas.microsoft.com/office/drawing/2018/hyperlinkcolor" val="tx"/>
                  </a:ext>
                </a:extLst>
              </a:hlinkClick>
            </a:endParaRPr>
          </a:p>
          <a:p>
            <a:r>
              <a:rPr lang="en-GB" sz="4800">
                <a:solidFill>
                  <a:schemeClr val="tx1"/>
                </a:solidFill>
                <a:latin typeface="FS Me" panose="02000506040000020004"/>
                <a:hlinkClick r:id="rId2">
                  <a:extLst>
                    <a:ext uri="{A12FA001-AC4F-418D-AE19-62706E023703}">
                      <ahyp:hlinkClr xmlns:ahyp="http://schemas.microsoft.com/office/drawing/2018/hyperlinkcolor" val="tx"/>
                    </a:ext>
                  </a:extLst>
                </a:hlinkClick>
              </a:rPr>
              <a:t>https://www.gov.uk/find-local-consultations</a:t>
            </a:r>
            <a:endParaRPr lang="en-GB" sz="4800">
              <a:solidFill>
                <a:schemeClr val="tx1"/>
              </a:solidFill>
              <a:latin typeface="FS Me" panose="02000506040000020004"/>
            </a:endParaRPr>
          </a:p>
          <a:p>
            <a:endParaRPr lang="en-GB" sz="800">
              <a:solidFill>
                <a:schemeClr val="tx1"/>
              </a:solidFill>
              <a:latin typeface="FS Me" panose="02000506040000020004"/>
            </a:endParaRPr>
          </a:p>
          <a:p>
            <a:endParaRPr lang="en-GB" sz="4800"/>
          </a:p>
        </p:txBody>
      </p:sp>
    </p:spTree>
    <p:extLst>
      <p:ext uri="{BB962C8B-B14F-4D97-AF65-F5344CB8AC3E}">
        <p14:creationId xmlns:p14="http://schemas.microsoft.com/office/powerpoint/2010/main" val="243805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2913" y="386080"/>
            <a:ext cx="11566207" cy="5638800"/>
          </a:xfrm>
        </p:spPr>
        <p:txBody>
          <a:bodyPr>
            <a:normAutofit fontScale="85000" lnSpcReduction="20000"/>
          </a:bodyPr>
          <a:lstStyle/>
          <a:p>
            <a:pPr algn="l"/>
            <a:r>
              <a:rPr lang="en-GB" sz="7000" b="1">
                <a:solidFill>
                  <a:schemeClr val="tx1"/>
                </a:solidFill>
                <a:latin typeface="FS Me" panose="02000506040000020004" pitchFamily="2" charset="0"/>
              </a:rPr>
              <a:t>NEXT STEPS</a:t>
            </a:r>
          </a:p>
          <a:p>
            <a:pPr marL="342900" lvl="0" indent="-342900">
              <a:lnSpc>
                <a:spcPct val="120000"/>
              </a:lnSpc>
              <a:buFont typeface="Symbol" panose="05050102010706020507" pitchFamily="18" charset="2"/>
              <a:buChar char=""/>
            </a:pPr>
            <a:r>
              <a:rPr lang="en-GB" sz="3900" b="1">
                <a:solidFill>
                  <a:schemeClr val="tx1"/>
                </a:solidFill>
                <a:effectLst/>
                <a:latin typeface="FS Me" panose="02000506040000020004" pitchFamily="2" charset="0"/>
                <a:ea typeface="Calibri" panose="020F0502020204030204" pitchFamily="34" charset="0"/>
                <a:cs typeface="Times New Roman" panose="02020603050405020304" pitchFamily="18" charset="0"/>
              </a:rPr>
              <a:t>Consider what you’d like to campaign on</a:t>
            </a:r>
          </a:p>
          <a:p>
            <a:pPr marL="342900" lvl="0" indent="-342900">
              <a:lnSpc>
                <a:spcPct val="120000"/>
              </a:lnSpc>
              <a:buFont typeface="Symbol" panose="05050102010706020507" pitchFamily="18" charset="2"/>
              <a:buChar char=""/>
            </a:pPr>
            <a:endParaRPr lang="en-GB" sz="1100" b="1">
              <a:solidFill>
                <a:schemeClr val="tx1"/>
              </a:solidFill>
              <a:effectLst/>
              <a:latin typeface="FS Me" panose="02000506040000020004" pitchFamily="2"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GB" sz="3900" b="1">
                <a:solidFill>
                  <a:schemeClr val="tx1"/>
                </a:solidFill>
                <a:effectLst/>
                <a:latin typeface="FS Me" panose="02000506040000020004" pitchFamily="2" charset="0"/>
                <a:ea typeface="Calibri" panose="020F0502020204030204" pitchFamily="34" charset="0"/>
                <a:cs typeface="Times New Roman" panose="02020603050405020304" pitchFamily="18" charset="0"/>
              </a:rPr>
              <a:t>Consider what digital tools you could use for this campaign</a:t>
            </a:r>
          </a:p>
          <a:p>
            <a:pPr marL="342900" lvl="0" indent="-342900">
              <a:lnSpc>
                <a:spcPct val="120000"/>
              </a:lnSpc>
              <a:buFont typeface="Symbol" panose="05050102010706020507" pitchFamily="18" charset="2"/>
              <a:buChar char=""/>
            </a:pPr>
            <a:endParaRPr lang="en-GB" sz="1000" b="1">
              <a:solidFill>
                <a:schemeClr val="tx1"/>
              </a:solidFill>
              <a:effectLst/>
              <a:latin typeface="FS Me" panose="02000506040000020004" pitchFamily="2"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GB" sz="3900" b="1">
                <a:solidFill>
                  <a:schemeClr val="tx1"/>
                </a:solidFill>
                <a:effectLst/>
                <a:latin typeface="FS Me" panose="02000506040000020004" pitchFamily="2" charset="0"/>
                <a:ea typeface="Calibri" panose="020F0502020204030204" pitchFamily="34" charset="0"/>
                <a:cs typeface="Times New Roman" panose="02020603050405020304" pitchFamily="18" charset="0"/>
              </a:rPr>
              <a:t>Look at AUKL’s website for ideas if helpful-resources and examples </a:t>
            </a:r>
          </a:p>
          <a:p>
            <a:pPr marL="342900" lvl="0" indent="-342900">
              <a:lnSpc>
                <a:spcPct val="120000"/>
              </a:lnSpc>
              <a:buFont typeface="Symbol" panose="05050102010706020507" pitchFamily="18" charset="2"/>
              <a:buChar char=""/>
            </a:pPr>
            <a:endParaRPr lang="en-GB" sz="900" b="1">
              <a:solidFill>
                <a:schemeClr val="tx1"/>
              </a:solidFill>
              <a:effectLst/>
              <a:latin typeface="FS Me" panose="02000506040000020004" pitchFamily="2"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GB" sz="3900" b="1">
                <a:solidFill>
                  <a:schemeClr val="tx1"/>
                </a:solidFill>
                <a:effectLst/>
                <a:latin typeface="FS Me" panose="02000506040000020004" pitchFamily="2" charset="0"/>
                <a:ea typeface="Calibri" panose="020F0502020204030204" pitchFamily="34" charset="0"/>
                <a:cs typeface="Times New Roman" panose="02020603050405020304" pitchFamily="18" charset="0"/>
              </a:rPr>
              <a:t>Are there any issues you need to consider?</a:t>
            </a:r>
            <a:endParaRPr lang="en-GB" sz="3900" b="1">
              <a:solidFill>
                <a:schemeClr val="tx1"/>
              </a:solidFill>
            </a:endParaRPr>
          </a:p>
        </p:txBody>
      </p:sp>
    </p:spTree>
    <p:extLst>
      <p:ext uri="{BB962C8B-B14F-4D97-AF65-F5344CB8AC3E}">
        <p14:creationId xmlns:p14="http://schemas.microsoft.com/office/powerpoint/2010/main" val="18649986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85787" y="508000"/>
            <a:ext cx="11358563" cy="5760720"/>
          </a:xfrm>
        </p:spPr>
        <p:txBody>
          <a:bodyPr>
            <a:normAutofit fontScale="62500" lnSpcReduction="20000"/>
          </a:bodyPr>
          <a:lstStyle/>
          <a:p>
            <a:pPr algn="l"/>
            <a:r>
              <a:rPr lang="en-GB" sz="8700" b="1">
                <a:solidFill>
                  <a:schemeClr val="tx1"/>
                </a:solidFill>
                <a:latin typeface="FS Me" panose="02000506040000020004" pitchFamily="2" charset="0"/>
              </a:rPr>
              <a:t>Summary</a:t>
            </a:r>
          </a:p>
          <a:p>
            <a:pPr algn="l"/>
            <a:endParaRPr lang="en-GB" sz="1500" b="1">
              <a:solidFill>
                <a:schemeClr val="tx1"/>
              </a:solidFill>
            </a:endParaRPr>
          </a:p>
          <a:p>
            <a:pPr algn="l">
              <a:lnSpc>
                <a:spcPct val="120000"/>
              </a:lnSpc>
            </a:pPr>
            <a:r>
              <a:rPr lang="en-GB" sz="5800" cap="none">
                <a:solidFill>
                  <a:schemeClr val="tx1"/>
                </a:solidFill>
                <a:latin typeface="FS Me" panose="02000506040000020004"/>
              </a:rPr>
              <a:t>Range of specific resources available on digital tools for campaigning – see </a:t>
            </a:r>
            <a:r>
              <a:rPr lang="en-GB" sz="5800" cap="none" err="1">
                <a:solidFill>
                  <a:schemeClr val="tx1"/>
                </a:solidFill>
                <a:latin typeface="FS Me" panose="02000506040000020004"/>
              </a:rPr>
              <a:t>aukl</a:t>
            </a:r>
            <a:r>
              <a:rPr lang="en-GB" sz="5800" cap="none">
                <a:solidFill>
                  <a:schemeClr val="tx1"/>
                </a:solidFill>
                <a:latin typeface="FS Me" panose="02000506040000020004"/>
              </a:rPr>
              <a:t> website </a:t>
            </a:r>
          </a:p>
          <a:p>
            <a:pPr algn="l">
              <a:lnSpc>
                <a:spcPct val="120000"/>
              </a:lnSpc>
            </a:pPr>
            <a:endParaRPr lang="en-GB" sz="1700" cap="none">
              <a:solidFill>
                <a:schemeClr val="tx1"/>
              </a:solidFill>
              <a:latin typeface="FS Me" panose="02000506040000020004"/>
            </a:endParaRPr>
          </a:p>
          <a:p>
            <a:pPr algn="l">
              <a:lnSpc>
                <a:spcPct val="120000"/>
              </a:lnSpc>
            </a:pPr>
            <a:r>
              <a:rPr lang="en-GB" sz="5800" cap="none">
                <a:solidFill>
                  <a:schemeClr val="tx1"/>
                </a:solidFill>
                <a:latin typeface="FS Me" panose="02000506040000020004"/>
              </a:rPr>
              <a:t>Don’t be afraid to ask how to use a tool</a:t>
            </a:r>
          </a:p>
          <a:p>
            <a:pPr algn="l">
              <a:lnSpc>
                <a:spcPct val="120000"/>
              </a:lnSpc>
            </a:pPr>
            <a:endParaRPr lang="en-GB" sz="1700" cap="none">
              <a:solidFill>
                <a:schemeClr val="tx1"/>
              </a:solidFill>
              <a:latin typeface="FS Me" panose="02000506040000020004"/>
            </a:endParaRPr>
          </a:p>
          <a:p>
            <a:pPr algn="l">
              <a:lnSpc>
                <a:spcPct val="120000"/>
              </a:lnSpc>
            </a:pPr>
            <a:r>
              <a:rPr lang="en-GB" sz="5800" cap="none">
                <a:solidFill>
                  <a:schemeClr val="tx1"/>
                </a:solidFill>
                <a:latin typeface="FS Me" panose="02000506040000020004"/>
              </a:rPr>
              <a:t>Share your successes and learning – let us know</a:t>
            </a:r>
          </a:p>
          <a:p>
            <a:pPr algn="l">
              <a:lnSpc>
                <a:spcPct val="120000"/>
              </a:lnSpc>
            </a:pPr>
            <a:endParaRPr lang="en-GB" sz="1500" cap="none">
              <a:solidFill>
                <a:schemeClr val="tx1"/>
              </a:solidFill>
              <a:latin typeface="FS Me" panose="02000506040000020004"/>
            </a:endParaRPr>
          </a:p>
          <a:p>
            <a:pPr algn="l">
              <a:lnSpc>
                <a:spcPct val="120000"/>
              </a:lnSpc>
            </a:pPr>
            <a:r>
              <a:rPr lang="en-GB" sz="5800" cap="none">
                <a:solidFill>
                  <a:schemeClr val="tx1"/>
                </a:solidFill>
                <a:latin typeface="FS Me" panose="02000506040000020004"/>
              </a:rPr>
              <a:t>Evaluation form &amp; Equalities monitoring form</a:t>
            </a:r>
          </a:p>
          <a:p>
            <a:pPr marL="914400" indent="-914400" algn="l">
              <a:lnSpc>
                <a:spcPct val="120000"/>
              </a:lnSpc>
              <a:buFont typeface="+mj-lt"/>
              <a:buAutoNum type="arabicPeriod"/>
            </a:pPr>
            <a:endParaRPr lang="en-GB" sz="4600" b="1" cap="none">
              <a:solidFill>
                <a:schemeClr val="tx1"/>
              </a:solidFill>
              <a:latin typeface="FS Me" panose="02000506040000020004"/>
            </a:endParaRPr>
          </a:p>
          <a:p>
            <a:pPr algn="l"/>
            <a:endParaRPr lang="en-GB" sz="3600" b="1">
              <a:solidFill>
                <a:schemeClr val="tx1"/>
              </a:solidFill>
            </a:endParaRPr>
          </a:p>
        </p:txBody>
      </p:sp>
    </p:spTree>
    <p:extLst>
      <p:ext uri="{BB962C8B-B14F-4D97-AF65-F5344CB8AC3E}">
        <p14:creationId xmlns:p14="http://schemas.microsoft.com/office/powerpoint/2010/main" val="180739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4612" y="334714"/>
            <a:ext cx="10960554" cy="6188572"/>
          </a:xfrm>
        </p:spPr>
        <p:txBody>
          <a:bodyPr>
            <a:normAutofit fontScale="25000" lnSpcReduction="20000"/>
          </a:bodyPr>
          <a:lstStyle/>
          <a:p>
            <a:pPr>
              <a:lnSpc>
                <a:spcPct val="120000"/>
              </a:lnSpc>
              <a:spcBef>
                <a:spcPts val="0"/>
              </a:spcBef>
              <a:spcAft>
                <a:spcPts val="0"/>
              </a:spcAft>
            </a:pPr>
            <a:r>
              <a:rPr lang="en-GB" sz="17600" b="1">
                <a:solidFill>
                  <a:schemeClr val="tx1"/>
                </a:solidFill>
                <a:latin typeface="FS Me" panose="02000506040000020004"/>
              </a:rPr>
              <a:t>Staying safe online </a:t>
            </a:r>
          </a:p>
          <a:p>
            <a:pPr>
              <a:lnSpc>
                <a:spcPct val="120000"/>
              </a:lnSpc>
              <a:spcBef>
                <a:spcPts val="0"/>
              </a:spcBef>
              <a:spcAft>
                <a:spcPts val="0"/>
              </a:spcAft>
            </a:pPr>
            <a:endParaRPr lang="en-GB" sz="3200" b="1">
              <a:solidFill>
                <a:schemeClr val="tx1"/>
              </a:solidFill>
              <a:latin typeface="FS Me" panose="02000506040000020004"/>
            </a:endParaRPr>
          </a:p>
          <a:p>
            <a:pPr marL="985838" indent="-714375">
              <a:lnSpc>
                <a:spcPct val="120000"/>
              </a:lnSpc>
              <a:spcBef>
                <a:spcPts val="0"/>
              </a:spcBef>
              <a:spcAft>
                <a:spcPts val="0"/>
              </a:spcAft>
              <a:buFont typeface="+mj-lt"/>
              <a:buAutoNum type="arabicPeriod"/>
            </a:pPr>
            <a:r>
              <a:rPr lang="en-GB" sz="14400" i="0" cap="none">
                <a:solidFill>
                  <a:srgbClr val="333333"/>
                </a:solidFill>
                <a:effectLst/>
                <a:latin typeface="FS Me" panose="02000506040000020004"/>
              </a:rPr>
              <a:t>Create strong passwords (3 words) </a:t>
            </a:r>
          </a:p>
          <a:p>
            <a:pPr marL="985838" indent="-714375">
              <a:lnSpc>
                <a:spcPct val="120000"/>
              </a:lnSpc>
              <a:spcBef>
                <a:spcPts val="0"/>
              </a:spcBef>
              <a:spcAft>
                <a:spcPts val="0"/>
              </a:spcAft>
              <a:buFont typeface="+mj-lt"/>
              <a:buAutoNum type="arabicPeriod"/>
            </a:pPr>
            <a:r>
              <a:rPr lang="en-GB" sz="14400" cap="none">
                <a:solidFill>
                  <a:srgbClr val="444444"/>
                </a:solidFill>
                <a:latin typeface="FS Me" panose="02000506040000020004"/>
              </a:rPr>
              <a:t>Make Sure Your Internet Connection is Secure</a:t>
            </a:r>
          </a:p>
          <a:p>
            <a:pPr marL="985838" indent="-714375" algn="l">
              <a:lnSpc>
                <a:spcPct val="120000"/>
              </a:lnSpc>
              <a:spcBef>
                <a:spcPts val="0"/>
              </a:spcBef>
              <a:spcAft>
                <a:spcPts val="0"/>
              </a:spcAft>
              <a:buFont typeface="+mj-lt"/>
              <a:buAutoNum type="arabicPeriod"/>
            </a:pPr>
            <a:r>
              <a:rPr lang="en-GB" sz="14400" i="0" cap="none">
                <a:solidFill>
                  <a:srgbClr val="333333"/>
                </a:solidFill>
                <a:effectLst/>
                <a:latin typeface="FS Me" panose="02000506040000020004"/>
              </a:rPr>
              <a:t>Update internet browser</a:t>
            </a:r>
          </a:p>
          <a:p>
            <a:pPr marL="985838" indent="-714375" algn="l">
              <a:lnSpc>
                <a:spcPct val="120000"/>
              </a:lnSpc>
              <a:spcBef>
                <a:spcPts val="0"/>
              </a:spcBef>
              <a:spcAft>
                <a:spcPts val="0"/>
              </a:spcAft>
              <a:buFont typeface="+mj-lt"/>
              <a:buAutoNum type="arabicPeriod"/>
            </a:pPr>
            <a:r>
              <a:rPr lang="en-GB" sz="14400" i="0" cap="none">
                <a:solidFill>
                  <a:srgbClr val="333333"/>
                </a:solidFill>
                <a:effectLst/>
                <a:latin typeface="FS Me" panose="02000506040000020004"/>
              </a:rPr>
              <a:t>Learn to spot fake emails and websites</a:t>
            </a:r>
          </a:p>
          <a:p>
            <a:pPr marL="985838" indent="-714375" algn="l">
              <a:buFont typeface="+mj-lt"/>
              <a:buAutoNum type="arabicPeriod"/>
            </a:pPr>
            <a:r>
              <a:rPr lang="en-GB" sz="14400" i="0" cap="none">
                <a:solidFill>
                  <a:srgbClr val="202124"/>
                </a:solidFill>
                <a:effectLst/>
                <a:latin typeface="FS Me" panose="02000506040000020004"/>
              </a:rPr>
              <a:t>Log out from services</a:t>
            </a:r>
          </a:p>
          <a:p>
            <a:pPr marL="985838" indent="-714375" algn="l">
              <a:buFont typeface="+mj-lt"/>
              <a:buAutoNum type="arabicPeriod"/>
            </a:pPr>
            <a:r>
              <a:rPr lang="en-GB" sz="14400" i="0" cap="none">
                <a:solidFill>
                  <a:srgbClr val="202124"/>
                </a:solidFill>
                <a:effectLst/>
                <a:latin typeface="FS Me" panose="02000506040000020004"/>
              </a:rPr>
              <a:t>Beware of phishing attacks</a:t>
            </a:r>
          </a:p>
          <a:p>
            <a:pPr marL="985838" indent="-714375">
              <a:buFont typeface="+mj-lt"/>
              <a:buAutoNum type="arabicPeriod"/>
            </a:pPr>
            <a:r>
              <a:rPr lang="en-GB" sz="14400" i="0" cap="none">
                <a:solidFill>
                  <a:srgbClr val="444444"/>
                </a:solidFill>
                <a:effectLst/>
                <a:latin typeface="FS Me" panose="02000506040000020004"/>
              </a:rPr>
              <a:t>Privacy Settings</a:t>
            </a:r>
          </a:p>
          <a:p>
            <a:pPr marL="985838" indent="-714375">
              <a:buFont typeface="+mj-lt"/>
              <a:buAutoNum type="arabicPeriod"/>
            </a:pPr>
            <a:r>
              <a:rPr lang="en-GB" sz="14400" i="0" cap="none">
                <a:solidFill>
                  <a:srgbClr val="333333"/>
                </a:solidFill>
                <a:effectLst/>
                <a:latin typeface="FS Me" panose="02000506040000020004"/>
              </a:rPr>
              <a:t>Anti-virus software</a:t>
            </a:r>
          </a:p>
          <a:p>
            <a:pPr>
              <a:buFont typeface="+mj-lt"/>
              <a:buAutoNum type="arabicPeriod"/>
            </a:pPr>
            <a:endParaRPr lang="en-GB" sz="6600" b="1" i="0">
              <a:solidFill>
                <a:srgbClr val="444444"/>
              </a:solidFill>
              <a:effectLst/>
              <a:latin typeface="MuseoSans"/>
            </a:endParaRPr>
          </a:p>
          <a:p>
            <a:pPr algn="l">
              <a:buFont typeface="+mj-lt"/>
              <a:buAutoNum type="arabicPeriod"/>
            </a:pPr>
            <a:endParaRPr lang="en-GB" sz="8000" b="0" i="0">
              <a:solidFill>
                <a:srgbClr val="202124"/>
              </a:solidFill>
              <a:effectLst/>
              <a:latin typeface="arial" panose="020B0604020202020204" pitchFamily="34" charset="0"/>
            </a:endParaRPr>
          </a:p>
          <a:p>
            <a:pPr algn="l">
              <a:lnSpc>
                <a:spcPct val="120000"/>
              </a:lnSpc>
              <a:spcBef>
                <a:spcPts val="0"/>
              </a:spcBef>
              <a:spcAft>
                <a:spcPts val="0"/>
              </a:spcAft>
            </a:pPr>
            <a:br>
              <a:rPr lang="en-GB" sz="9600" b="0" i="0">
                <a:solidFill>
                  <a:srgbClr val="333333"/>
                </a:solidFill>
                <a:effectLst/>
                <a:latin typeface="FS Me" panose="02000506040000020004"/>
              </a:rPr>
            </a:br>
            <a:endParaRPr lang="en-GB" sz="2800" b="1">
              <a:solidFill>
                <a:schemeClr val="tx1"/>
              </a:solidFill>
            </a:endParaRPr>
          </a:p>
        </p:txBody>
      </p:sp>
    </p:spTree>
    <p:extLst>
      <p:ext uri="{BB962C8B-B14F-4D97-AF65-F5344CB8AC3E}">
        <p14:creationId xmlns:p14="http://schemas.microsoft.com/office/powerpoint/2010/main" val="3257517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1520" y="333375"/>
            <a:ext cx="8316808" cy="835025"/>
          </a:xfrm>
        </p:spPr>
        <p:txBody>
          <a:bodyPr>
            <a:normAutofit/>
          </a:bodyPr>
          <a:lstStyle/>
          <a:p>
            <a:pPr algn="l"/>
            <a:r>
              <a:rPr lang="en-GB" sz="4400" b="1">
                <a:solidFill>
                  <a:schemeClr val="tx1"/>
                </a:solidFill>
              </a:rPr>
              <a:t>ETHICS ONLINE </a:t>
            </a:r>
          </a:p>
          <a:p>
            <a:pPr algn="l"/>
            <a:endParaRPr lang="en-GB" sz="3600" b="1">
              <a:solidFill>
                <a:schemeClr val="tx1"/>
              </a:solidFill>
            </a:endParaRPr>
          </a:p>
        </p:txBody>
      </p:sp>
      <p:sp>
        <p:nvSpPr>
          <p:cNvPr id="2" name="AutoShape 1" descr="Think Ethics thought bubble">
            <a:extLst>
              <a:ext uri="{FF2B5EF4-FFF2-40B4-BE49-F238E27FC236}">
                <a16:creationId xmlns:a16="http://schemas.microsoft.com/office/drawing/2014/main" id="{604C6300-8A90-61A4-22CD-0EEA154D331A}"/>
              </a:ext>
            </a:extLst>
          </p:cNvPr>
          <p:cNvSpPr>
            <a:spLocks noChangeAspect="1" noChangeArrowheads="1"/>
          </p:cNvSpPr>
          <p:nvPr/>
        </p:nvSpPr>
        <p:spPr bwMode="auto">
          <a:xfrm>
            <a:off x="0" y="0"/>
            <a:ext cx="47625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Rectangle 2">
            <a:extLst>
              <a:ext uri="{FF2B5EF4-FFF2-40B4-BE49-F238E27FC236}">
                <a16:creationId xmlns:a16="http://schemas.microsoft.com/office/drawing/2014/main" id="{30B19A18-EF80-10F8-94C2-DC8329372831}"/>
              </a:ext>
            </a:extLst>
          </p:cNvPr>
          <p:cNvSpPr>
            <a:spLocks noChangeArrowheads="1"/>
          </p:cNvSpPr>
          <p:nvPr/>
        </p:nvSpPr>
        <p:spPr bwMode="auto">
          <a:xfrm>
            <a:off x="476250" y="1615440"/>
            <a:ext cx="10831830" cy="440374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6348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514350" marR="0" lvl="0" indent="-514350" algn="l" defTabSz="914400" rtl="0" eaLnBrk="0" fontAlgn="t" latinLnBrk="0" hangingPunct="0">
              <a:lnSpc>
                <a:spcPct val="100000"/>
              </a:lnSpc>
              <a:spcBef>
                <a:spcPct val="0"/>
              </a:spcBef>
              <a:spcAft>
                <a:spcPct val="0"/>
              </a:spcAft>
              <a:buClrTx/>
              <a:buSzTx/>
              <a:buFont typeface="+mj-lt"/>
              <a:buAutoNum type="arabicPeriod"/>
              <a:tabLst/>
            </a:pPr>
            <a:r>
              <a:rPr kumimoji="0" lang="en-US" altLang="en-US" sz="3200" b="0" i="0" u="none" strike="noStrike" cap="none" normalizeH="0" baseline="0">
                <a:ln>
                  <a:noFill/>
                </a:ln>
                <a:solidFill>
                  <a:srgbClr val="333333"/>
                </a:solidFill>
                <a:effectLst/>
                <a:latin typeface="FS Me" panose="02000506040000020004" pitchFamily="2" charset="0"/>
              </a:rPr>
              <a:t>Be transparent:    </a:t>
            </a:r>
            <a:r>
              <a:rPr kumimoji="0" lang="en-US" altLang="en-US" sz="4000" b="1" i="1" u="none" strike="noStrike" cap="none" normalizeH="0" baseline="0">
                <a:ln>
                  <a:noFill/>
                </a:ln>
                <a:solidFill>
                  <a:srgbClr val="333333"/>
                </a:solidFill>
                <a:effectLst/>
                <a:highlight>
                  <a:srgbClr val="FFFF00"/>
                </a:highlight>
                <a:latin typeface="FS Me" panose="02000506040000020004" pitchFamily="2" charset="0"/>
              </a:rPr>
              <a:t>do good</a:t>
            </a:r>
            <a:r>
              <a:rPr lang="en-US" altLang="en-US" sz="4000">
                <a:solidFill>
                  <a:srgbClr val="333333"/>
                </a:solidFill>
                <a:highlight>
                  <a:srgbClr val="FFFF00"/>
                </a:highlight>
                <a:latin typeface="FS Me" panose="02000506040000020004" pitchFamily="2" charset="0"/>
              </a:rPr>
              <a:t>  - </a:t>
            </a:r>
            <a:r>
              <a:rPr kumimoji="0" lang="en-US" altLang="en-US" sz="4000" b="1" i="1" u="none" strike="noStrike" cap="none" normalizeH="0" baseline="0">
                <a:ln>
                  <a:noFill/>
                </a:ln>
                <a:solidFill>
                  <a:srgbClr val="333333"/>
                </a:solidFill>
                <a:effectLst/>
                <a:highlight>
                  <a:srgbClr val="FFFF00"/>
                </a:highlight>
                <a:latin typeface="FS Me" panose="02000506040000020004" pitchFamily="2" charset="0"/>
              </a:rPr>
              <a:t>avoid harm</a:t>
            </a:r>
          </a:p>
          <a:p>
            <a:pPr marL="514350" marR="0" lvl="0" indent="-514350" algn="l" defTabSz="914400" rtl="0" eaLnBrk="0" fontAlgn="t" latinLnBrk="0" hangingPunct="0">
              <a:lnSpc>
                <a:spcPct val="100000"/>
              </a:lnSpc>
              <a:spcBef>
                <a:spcPct val="0"/>
              </a:spcBef>
              <a:spcAft>
                <a:spcPct val="0"/>
              </a:spcAft>
              <a:buClrTx/>
              <a:buSzTx/>
              <a:buFont typeface="+mj-lt"/>
              <a:buAutoNum type="arabicPeriod"/>
              <a:tabLst/>
            </a:pPr>
            <a:endParaRPr kumimoji="0" lang="en-US" altLang="en-US" sz="800" b="0" i="0" u="none" strike="noStrike" cap="none" normalizeH="0" baseline="0">
              <a:ln>
                <a:noFill/>
              </a:ln>
              <a:solidFill>
                <a:srgbClr val="333333"/>
              </a:solidFill>
              <a:effectLst/>
              <a:highlight>
                <a:srgbClr val="FFFF00"/>
              </a:highlight>
              <a:latin typeface="FS Me" panose="02000506040000020004" pitchFamily="2"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200" b="0" i="0" u="none" strike="noStrike" cap="none" normalizeH="0" baseline="0">
                <a:ln>
                  <a:noFill/>
                </a:ln>
                <a:solidFill>
                  <a:srgbClr val="333333"/>
                </a:solidFill>
                <a:effectLst/>
                <a:latin typeface="FS Me" panose="02000506040000020004" pitchFamily="2" charset="0"/>
              </a:rPr>
              <a:t>Explicability:         </a:t>
            </a:r>
            <a:r>
              <a:rPr kumimoji="0" lang="en-US" altLang="en-US" sz="3200" b="1" i="1" u="none" strike="noStrike" cap="none" normalizeH="0" baseline="0">
                <a:ln>
                  <a:noFill/>
                </a:ln>
                <a:solidFill>
                  <a:srgbClr val="333333"/>
                </a:solidFill>
                <a:effectLst/>
                <a:latin typeface="FS Me" panose="02000506040000020004" pitchFamily="2" charset="0"/>
              </a:rPr>
              <a:t>understandable, transparent</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800" b="0" i="0" u="none" strike="noStrike" cap="none" normalizeH="0" baseline="0">
              <a:ln>
                <a:noFill/>
              </a:ln>
              <a:solidFill>
                <a:srgbClr val="333333"/>
              </a:solidFill>
              <a:effectLst/>
              <a:latin typeface="FS Me" panose="02000506040000020004" pitchFamily="2"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3200" b="0" i="0" u="none" strike="noStrike" cap="none" normalizeH="0" baseline="0">
                <a:ln>
                  <a:noFill/>
                </a:ln>
                <a:solidFill>
                  <a:srgbClr val="333333"/>
                </a:solidFill>
                <a:effectLst/>
                <a:latin typeface="FS Me" panose="02000506040000020004" pitchFamily="2" charset="0"/>
              </a:rPr>
              <a:t>Ensure that when </a:t>
            </a:r>
            <a:r>
              <a:rPr lang="en-US" altLang="en-US" sz="3200">
                <a:solidFill>
                  <a:srgbClr val="333333"/>
                </a:solidFill>
                <a:latin typeface="FS Me" panose="02000506040000020004" pitchFamily="2" charset="0"/>
              </a:rPr>
              <a:t>you </a:t>
            </a:r>
            <a:r>
              <a:rPr kumimoji="0" lang="en-US" altLang="en-US" sz="3200" b="0" i="0" u="none" strike="noStrike" cap="none" normalizeH="0" baseline="0">
                <a:ln>
                  <a:noFill/>
                </a:ln>
                <a:solidFill>
                  <a:srgbClr val="333333"/>
                </a:solidFill>
                <a:effectLst/>
                <a:latin typeface="FS Me" panose="02000506040000020004" pitchFamily="2" charset="0"/>
              </a:rPr>
              <a:t>select, analyse or report on data, it is done in a </a:t>
            </a:r>
            <a:r>
              <a:rPr kumimoji="0" lang="en-US" altLang="en-US" sz="3200" b="1" i="0" u="none" strike="noStrike" cap="none" normalizeH="0" baseline="0">
                <a:ln>
                  <a:noFill/>
                </a:ln>
                <a:solidFill>
                  <a:srgbClr val="333333"/>
                </a:solidFill>
                <a:effectLst/>
                <a:latin typeface="FS Me" panose="02000506040000020004" pitchFamily="2" charset="0"/>
              </a:rPr>
              <a:t>fair, </a:t>
            </a:r>
            <a:r>
              <a:rPr kumimoji="0" lang="en-US" altLang="en-US" sz="3200" b="1" i="0" u="none" strike="noStrike" cap="none" normalizeH="0" baseline="0" err="1">
                <a:ln>
                  <a:noFill/>
                </a:ln>
                <a:solidFill>
                  <a:srgbClr val="333333"/>
                </a:solidFill>
                <a:effectLst/>
                <a:latin typeface="FS Me" panose="02000506040000020004" pitchFamily="2" charset="0"/>
              </a:rPr>
              <a:t>non-judgemental</a:t>
            </a:r>
            <a:r>
              <a:rPr kumimoji="0" lang="en-US" altLang="en-US" sz="3200" b="1" i="0" u="none" strike="noStrike" cap="none" normalizeH="0" baseline="0">
                <a:ln>
                  <a:noFill/>
                </a:ln>
                <a:solidFill>
                  <a:srgbClr val="333333"/>
                </a:solidFill>
                <a:effectLst/>
                <a:latin typeface="FS Me" panose="02000506040000020004" pitchFamily="2" charset="0"/>
              </a:rPr>
              <a:t> and promote equality </a:t>
            </a:r>
            <a:r>
              <a:rPr kumimoji="0" lang="en-US" altLang="en-US" sz="3200" b="0" i="0" u="none" strike="noStrike" cap="none" normalizeH="0" baseline="0">
                <a:ln>
                  <a:noFill/>
                </a:ln>
                <a:solidFill>
                  <a:srgbClr val="333333"/>
                </a:solidFill>
                <a:effectLst/>
                <a:latin typeface="FS Me" panose="02000506040000020004" pitchFamily="2" charset="0"/>
              </a:rPr>
              <a:t>in accordance with the Equality Act</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800" b="0" i="0" u="none" strike="noStrike" cap="none" normalizeH="0" baseline="0">
              <a:ln>
                <a:noFill/>
              </a:ln>
              <a:solidFill>
                <a:srgbClr val="333333"/>
              </a:solidFill>
              <a:effectLst/>
              <a:latin typeface="FS Me" panose="02000506040000020004" pitchFamily="2"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endParaRPr kumimoji="0" lang="en-US" altLang="en-US" sz="800" b="0" i="0" u="none" strike="noStrike" cap="none" normalizeH="0" baseline="0">
              <a:ln>
                <a:noFill/>
              </a:ln>
              <a:solidFill>
                <a:srgbClr val="333333"/>
              </a:solidFill>
              <a:effectLst/>
              <a:latin typeface="FS Me" panose="02000506040000020004" pitchFamily="2"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altLang="en-US" sz="3200">
                <a:solidFill>
                  <a:srgbClr val="333333"/>
                </a:solidFill>
                <a:latin typeface="FS Me" panose="02000506040000020004" pitchFamily="2" charset="0"/>
              </a:rPr>
              <a:t>Be aware of any personal </a:t>
            </a:r>
            <a:r>
              <a:rPr kumimoji="0" lang="en-US" altLang="en-US" sz="3200" b="1" i="0" u="none" strike="noStrike" cap="none" normalizeH="0" baseline="0">
                <a:ln>
                  <a:noFill/>
                </a:ln>
                <a:solidFill>
                  <a:srgbClr val="333333"/>
                </a:solidFill>
                <a:effectLst/>
                <a:latin typeface="FS Me" panose="02000506040000020004" pitchFamily="2" charset="0"/>
              </a:rPr>
              <a:t>conflicts of interest </a:t>
            </a:r>
            <a:r>
              <a:rPr kumimoji="0" lang="en-US" altLang="en-US" sz="3200" b="0" i="0" u="none" strike="noStrike" cap="none" normalizeH="0" baseline="0">
                <a:ln>
                  <a:noFill/>
                </a:ln>
                <a:solidFill>
                  <a:srgbClr val="333333"/>
                </a:solidFill>
                <a:effectLst/>
                <a:latin typeface="FS Me" panose="02000506040000020004" pitchFamily="2" charset="0"/>
              </a:rPr>
              <a:t>or barriers that may affect </a:t>
            </a:r>
            <a:r>
              <a:rPr lang="en-US" altLang="en-US" sz="3200">
                <a:solidFill>
                  <a:srgbClr val="333333"/>
                </a:solidFill>
                <a:latin typeface="FS Me" panose="02000506040000020004" pitchFamily="2" charset="0"/>
              </a:rPr>
              <a:t>your </a:t>
            </a:r>
            <a:r>
              <a:rPr kumimoji="0" lang="en-US" altLang="en-US" sz="3200" b="1" i="0" u="none" strike="noStrike" cap="none" normalizeH="0" baseline="0">
                <a:ln>
                  <a:noFill/>
                </a:ln>
                <a:solidFill>
                  <a:srgbClr val="333333"/>
                </a:solidFill>
                <a:effectLst/>
                <a:latin typeface="FS Me" panose="02000506040000020004" pitchFamily="2" charset="0"/>
              </a:rPr>
              <a:t>integrity </a:t>
            </a:r>
            <a:r>
              <a:rPr kumimoji="0" lang="en-US" altLang="en-US" sz="3200" b="0" i="0" u="none" strike="noStrike" cap="none" normalizeH="0" baseline="0">
                <a:ln>
                  <a:noFill/>
                </a:ln>
                <a:solidFill>
                  <a:srgbClr val="333333"/>
                </a:solidFill>
                <a:effectLst/>
                <a:latin typeface="FS Me" panose="02000506040000020004" pitchFamily="2" charset="0"/>
              </a:rPr>
              <a:t>or objectivity.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AutoShape 3" descr="Build Ethics wall and trowel">
            <a:extLst>
              <a:ext uri="{FF2B5EF4-FFF2-40B4-BE49-F238E27FC236}">
                <a16:creationId xmlns:a16="http://schemas.microsoft.com/office/drawing/2014/main" id="{F8DC4C2E-A143-3FB5-045A-4658546E9726}"/>
              </a:ext>
            </a:extLst>
          </p:cNvPr>
          <p:cNvSpPr>
            <a:spLocks noChangeAspect="1" noChangeArrowheads="1"/>
          </p:cNvSpPr>
          <p:nvPr/>
        </p:nvSpPr>
        <p:spPr bwMode="auto">
          <a:xfrm>
            <a:off x="69850" y="333375"/>
            <a:ext cx="47625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Explain Ethics speech bubble">
            <a:extLst>
              <a:ext uri="{FF2B5EF4-FFF2-40B4-BE49-F238E27FC236}">
                <a16:creationId xmlns:a16="http://schemas.microsoft.com/office/drawing/2014/main" id="{2FCA9CDB-5450-15BC-5593-9453BDD7F434}"/>
              </a:ext>
            </a:extLst>
          </p:cNvPr>
          <p:cNvSpPr>
            <a:spLocks noChangeAspect="1" noChangeArrowheads="1"/>
          </p:cNvSpPr>
          <p:nvPr/>
        </p:nvSpPr>
        <p:spPr bwMode="auto">
          <a:xfrm>
            <a:off x="69850" y="1370013"/>
            <a:ext cx="47625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5" descr="Share Ethics relationship network">
            <a:extLst>
              <a:ext uri="{FF2B5EF4-FFF2-40B4-BE49-F238E27FC236}">
                <a16:creationId xmlns:a16="http://schemas.microsoft.com/office/drawing/2014/main" id="{3B9409C0-3283-0E55-5D2E-2D3566B196B6}"/>
              </a:ext>
            </a:extLst>
          </p:cNvPr>
          <p:cNvSpPr>
            <a:spLocks noChangeAspect="1" noChangeArrowheads="1"/>
          </p:cNvSpPr>
          <p:nvPr/>
        </p:nvSpPr>
        <p:spPr bwMode="auto">
          <a:xfrm>
            <a:off x="69850" y="2406650"/>
            <a:ext cx="476250" cy="476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65460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84250" y="-39465"/>
            <a:ext cx="8029575" cy="1143000"/>
          </a:xfrm>
        </p:spPr>
        <p:txBody>
          <a:bodyPr>
            <a:normAutofit/>
          </a:bodyPr>
          <a:lstStyle/>
          <a:p>
            <a:pPr>
              <a:defRPr/>
            </a:pPr>
            <a:r>
              <a:rPr lang="en-US">
                <a:latin typeface="FS Me" panose="02000506040000020004" pitchFamily="2" charset="0"/>
                <a:cs typeface="Arial" panose="020B0604020202020204" pitchFamily="34" charset="0"/>
              </a:rPr>
              <a:t>Examples of Digital Tools </a:t>
            </a:r>
          </a:p>
        </p:txBody>
      </p:sp>
      <p:sp>
        <p:nvSpPr>
          <p:cNvPr id="12291" name="Content Placeholder 2"/>
          <p:cNvSpPr>
            <a:spLocks noGrp="1"/>
          </p:cNvSpPr>
          <p:nvPr>
            <p:ph idx="1"/>
          </p:nvPr>
        </p:nvSpPr>
        <p:spPr>
          <a:xfrm>
            <a:off x="484250" y="1229361"/>
            <a:ext cx="9902700" cy="5323840"/>
          </a:xfrm>
        </p:spPr>
        <p:txBody>
          <a:bodyPr>
            <a:normAutofit fontScale="32500" lnSpcReduction="20000"/>
          </a:bodyPr>
          <a:lstStyle/>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Online consultations</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E petitions</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Online Surveys e.g. SurveyMonkey</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Twitter</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Facebook/Ads</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Instagram</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Freedom of Information requests </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Blogs</a:t>
            </a:r>
          </a:p>
          <a:p>
            <a:pPr marL="514350" indent="-514350">
              <a:lnSpc>
                <a:spcPct val="120000"/>
              </a:lnSpc>
              <a:spcBef>
                <a:spcPts val="0"/>
              </a:spcBef>
              <a:spcAft>
                <a:spcPts val="0"/>
              </a:spcAft>
              <a:buFont typeface="+mj-lt"/>
              <a:buAutoNum type="arabicParenR"/>
              <a:defRPr/>
            </a:pPr>
            <a:r>
              <a:rPr lang="en-GB" sz="11100" b="1">
                <a:latin typeface="FS Me"/>
                <a:cs typeface="Arial" panose="020B0604020202020204" pitchFamily="34" charset="0"/>
              </a:rPr>
              <a:t>Webpages </a:t>
            </a:r>
          </a:p>
          <a:p>
            <a:pPr marL="514350" indent="-514350">
              <a:lnSpc>
                <a:spcPct val="120000"/>
              </a:lnSpc>
              <a:spcBef>
                <a:spcPts val="0"/>
              </a:spcBef>
              <a:spcAft>
                <a:spcPts val="0"/>
              </a:spcAft>
              <a:buFont typeface="+mj-lt"/>
              <a:buAutoNum type="arabicParenR"/>
              <a:defRPr/>
            </a:pPr>
            <a:endParaRPr lang="en-GB" sz="9600">
              <a:latin typeface="FS Me"/>
              <a:cs typeface="Arial" panose="020B0604020202020204" pitchFamily="34" charset="0"/>
            </a:endParaRPr>
          </a:p>
          <a:p>
            <a:pPr marL="514350" indent="-514350">
              <a:lnSpc>
                <a:spcPct val="150000"/>
              </a:lnSpc>
              <a:buFont typeface="+mj-lt"/>
              <a:buAutoNum type="arabicParenR"/>
              <a:defRPr/>
            </a:pPr>
            <a:endParaRPr lang="en-GB" sz="2800">
              <a:latin typeface="FS Me"/>
              <a:cs typeface="Arial" panose="020B0604020202020204" pitchFamily="34" charset="0"/>
            </a:endParaRPr>
          </a:p>
          <a:p>
            <a:pPr marL="514350" indent="-514350">
              <a:lnSpc>
                <a:spcPct val="150000"/>
              </a:lnSpc>
              <a:buFont typeface="+mj-lt"/>
              <a:buAutoNum type="arabicParenR"/>
              <a:defRPr/>
            </a:pPr>
            <a:endParaRPr lang="en-US" sz="2800">
              <a:latin typeface="FS Me"/>
              <a:cs typeface="Arial" panose="020B0604020202020204" pitchFamily="34" charset="0"/>
            </a:endParaRPr>
          </a:p>
          <a:p>
            <a:pPr marL="0" indent="0">
              <a:buNone/>
              <a:defRPr/>
            </a:pPr>
            <a:endParaRPr lang="en-US" sz="1800" b="1">
              <a:solidFill>
                <a:srgbClr val="2D2F8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833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5A730-CE11-462A-9E12-9D9FAFD21CAA}"/>
              </a:ext>
            </a:extLst>
          </p:cNvPr>
          <p:cNvSpPr>
            <a:spLocks noGrp="1"/>
          </p:cNvSpPr>
          <p:nvPr>
            <p:ph type="title"/>
          </p:nvPr>
        </p:nvSpPr>
        <p:spPr>
          <a:xfrm>
            <a:off x="418010" y="-143691"/>
            <a:ext cx="9660710" cy="1750015"/>
          </a:xfrm>
        </p:spPr>
        <p:txBody>
          <a:bodyPr>
            <a:normAutofit/>
          </a:bodyPr>
          <a:lstStyle/>
          <a:p>
            <a:r>
              <a:rPr lang="en-GB" sz="4800" b="1" spc="-150">
                <a:latin typeface="FS Me" panose="02000506040000020004" pitchFamily="2" charset="0"/>
                <a:cs typeface="FS Me Heavy"/>
              </a:rPr>
              <a:t>What is digital campaigning &amp; why is it important?</a:t>
            </a:r>
            <a:endParaRPr lang="en-GB" b="1">
              <a:latin typeface="FS Me" panose="02000506040000020004" pitchFamily="2" charset="0"/>
            </a:endParaRPr>
          </a:p>
        </p:txBody>
      </p:sp>
      <p:sp>
        <p:nvSpPr>
          <p:cNvPr id="3" name="Content Placeholder 2">
            <a:extLst>
              <a:ext uri="{FF2B5EF4-FFF2-40B4-BE49-F238E27FC236}">
                <a16:creationId xmlns:a16="http://schemas.microsoft.com/office/drawing/2014/main" id="{6E56CD90-CC9E-6EBF-4EFD-8816E18420A4}"/>
              </a:ext>
            </a:extLst>
          </p:cNvPr>
          <p:cNvSpPr>
            <a:spLocks noGrp="1"/>
          </p:cNvSpPr>
          <p:nvPr>
            <p:ph idx="1"/>
          </p:nvPr>
        </p:nvSpPr>
        <p:spPr>
          <a:xfrm>
            <a:off x="418010" y="1920240"/>
            <a:ext cx="11534504" cy="4715690"/>
          </a:xfrm>
        </p:spPr>
        <p:txBody>
          <a:bodyPr>
            <a:normAutofit fontScale="47500" lnSpcReduction="20000"/>
          </a:bodyPr>
          <a:lstStyle/>
          <a:p>
            <a:pPr lvl="1">
              <a:lnSpc>
                <a:spcPct val="107000"/>
              </a:lnSpc>
              <a:spcAft>
                <a:spcPts val="1800"/>
              </a:spcAft>
              <a:buClr>
                <a:schemeClr val="tx1"/>
              </a:buClr>
              <a:buFont typeface="Arial" panose="020B0604020202020204" pitchFamily="34" charset="0"/>
              <a:buChar char="•"/>
            </a:pPr>
            <a:r>
              <a:rPr lang="en-GB" sz="8400">
                <a:solidFill>
                  <a:srgbClr val="012A3A"/>
                </a:solidFill>
                <a:effectLst/>
                <a:latin typeface="FS Me" panose="02000506040000020004" pitchFamily="2" charset="0"/>
                <a:ea typeface="Times New Roman" panose="02020603050405020304" pitchFamily="18" charset="0"/>
                <a:cs typeface="Times New Roman" panose="02020603050405020304" pitchFamily="18" charset="0"/>
              </a:rPr>
              <a:t>Digital campaigning uses technology to create change, whether through emails and petitions or platforms such as Facebook, Twitter, Instagram, WhatsApp and many more. </a:t>
            </a:r>
            <a:endParaRPr lang="en-GB" sz="8400">
              <a:effectLst/>
              <a:latin typeface="FS Me" panose="02000506040000020004" pitchFamily="2" charset="0"/>
              <a:ea typeface="Calibri" panose="020F0502020204030204" pitchFamily="34" charset="0"/>
              <a:cs typeface="Times New Roman" panose="02020603050405020304" pitchFamily="18" charset="0"/>
            </a:endParaRPr>
          </a:p>
          <a:p>
            <a:pPr lvl="1">
              <a:lnSpc>
                <a:spcPct val="107000"/>
              </a:lnSpc>
              <a:spcAft>
                <a:spcPts val="1800"/>
              </a:spcAft>
              <a:buClr>
                <a:schemeClr val="tx1"/>
              </a:buClr>
              <a:buFont typeface="Arial" panose="020B0604020202020204" pitchFamily="34" charset="0"/>
              <a:buChar char="•"/>
            </a:pPr>
            <a:r>
              <a:rPr lang="en-GB" sz="8400">
                <a:solidFill>
                  <a:srgbClr val="012A3A"/>
                </a:solidFill>
                <a:effectLst/>
                <a:latin typeface="FS Me" panose="02000506040000020004" pitchFamily="2" charset="0"/>
                <a:ea typeface="Times New Roman" panose="02020603050405020304" pitchFamily="18" charset="0"/>
                <a:cs typeface="Times New Roman" panose="02020603050405020304" pitchFamily="18" charset="0"/>
              </a:rPr>
              <a:t>Deepen your engagement with your members</a:t>
            </a:r>
            <a:endParaRPr lang="en-GB" sz="8400">
              <a:effectLst/>
              <a:latin typeface="FS Me" panose="02000506040000020004" pitchFamily="2" charset="0"/>
              <a:ea typeface="Calibri" panose="020F0502020204030204" pitchFamily="34" charset="0"/>
              <a:cs typeface="Times New Roman" panose="02020603050405020304" pitchFamily="18" charset="0"/>
            </a:endParaRPr>
          </a:p>
          <a:p>
            <a:pPr lvl="1">
              <a:lnSpc>
                <a:spcPct val="107000"/>
              </a:lnSpc>
              <a:spcAft>
                <a:spcPts val="1800"/>
              </a:spcAft>
              <a:buClr>
                <a:schemeClr val="tx1"/>
              </a:buClr>
              <a:buFont typeface="Arial" panose="020B0604020202020204" pitchFamily="34" charset="0"/>
              <a:buChar char="•"/>
            </a:pPr>
            <a:r>
              <a:rPr lang="en-GB" sz="8400">
                <a:solidFill>
                  <a:srgbClr val="012A3A"/>
                </a:solidFill>
                <a:effectLst/>
                <a:latin typeface="FS Me" panose="02000506040000020004" pitchFamily="2" charset="0"/>
                <a:ea typeface="Times New Roman" panose="02020603050405020304" pitchFamily="18" charset="0"/>
                <a:cs typeface="Times New Roman" panose="02020603050405020304" pitchFamily="18" charset="0"/>
              </a:rPr>
              <a:t>Get your message out to a wider audience</a:t>
            </a:r>
          </a:p>
          <a:p>
            <a:endParaRPr lang="en-GB"/>
          </a:p>
        </p:txBody>
      </p:sp>
    </p:spTree>
    <p:extLst>
      <p:ext uri="{BB962C8B-B14F-4D97-AF65-F5344CB8AC3E}">
        <p14:creationId xmlns:p14="http://schemas.microsoft.com/office/powerpoint/2010/main" val="39091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D453D-F66F-7A8D-8E9E-7343026CA00C}"/>
              </a:ext>
            </a:extLst>
          </p:cNvPr>
          <p:cNvSpPr>
            <a:spLocks noGrp="1"/>
          </p:cNvSpPr>
          <p:nvPr>
            <p:ph idx="1"/>
          </p:nvPr>
        </p:nvSpPr>
        <p:spPr/>
        <p:txBody>
          <a:bodyPr>
            <a:normAutofit/>
          </a:bodyPr>
          <a:lstStyle/>
          <a:p>
            <a:endParaRPr lang="en-GB" sz="4000"/>
          </a:p>
          <a:p>
            <a:pPr marL="0" indent="0">
              <a:buNone/>
            </a:pPr>
            <a:r>
              <a:rPr lang="en-GB" sz="8000">
                <a:latin typeface="FS Me" panose="02000506040000020004" pitchFamily="2" charset="0"/>
              </a:rPr>
              <a:t>SOCIAL MEDIA </a:t>
            </a:r>
            <a:endParaRPr lang="en-GB" sz="4000">
              <a:latin typeface="FS Me" panose="02000506040000020004" pitchFamily="2" charset="0"/>
            </a:endParaRPr>
          </a:p>
        </p:txBody>
      </p:sp>
    </p:spTree>
    <p:extLst>
      <p:ext uri="{BB962C8B-B14F-4D97-AF65-F5344CB8AC3E}">
        <p14:creationId xmlns:p14="http://schemas.microsoft.com/office/powerpoint/2010/main" val="1902815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56736" y="415699"/>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Why use Social Media?</a:t>
            </a:r>
          </a:p>
        </p:txBody>
      </p:sp>
      <p:sp>
        <p:nvSpPr>
          <p:cNvPr id="8" name="Subtitle 2"/>
          <p:cNvSpPr txBox="1">
            <a:spLocks/>
          </p:cNvSpPr>
          <p:nvPr/>
        </p:nvSpPr>
        <p:spPr>
          <a:xfrm>
            <a:off x="556736" y="2020887"/>
            <a:ext cx="11078527" cy="47371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GB" sz="4000" b="1">
                <a:latin typeface="FS Me Heavy" panose="02000000000000000000" pitchFamily="50" charset="0"/>
                <a:cs typeface="FS Me Light"/>
              </a:rPr>
              <a:t>Reach</a:t>
            </a:r>
            <a:r>
              <a:rPr lang="en-GB" sz="4000">
                <a:latin typeface="FS Me Light"/>
                <a:cs typeface="FS Me Light"/>
              </a:rPr>
              <a:t> a new, local audience</a:t>
            </a:r>
          </a:p>
          <a:p>
            <a:pPr lvl="1">
              <a:lnSpc>
                <a:spcPct val="90000"/>
              </a:lnSpc>
            </a:pPr>
            <a:r>
              <a:rPr lang="en-GB" sz="3600">
                <a:latin typeface="FS Me Light"/>
                <a:cs typeface="FS Me Light"/>
              </a:rPr>
              <a:t>Other individuals, organisations, councillors, media</a:t>
            </a:r>
            <a:endParaRPr lang="en-GB" sz="1600" b="1">
              <a:latin typeface="FS Me Light"/>
              <a:cs typeface="FS Me Light"/>
            </a:endParaRPr>
          </a:p>
          <a:p>
            <a:pPr>
              <a:lnSpc>
                <a:spcPct val="90000"/>
              </a:lnSpc>
            </a:pPr>
            <a:r>
              <a:rPr lang="en-GB" sz="4000">
                <a:latin typeface="FS Me Light"/>
                <a:cs typeface="FS Me Light"/>
              </a:rPr>
              <a:t>Raise </a:t>
            </a:r>
            <a:r>
              <a:rPr lang="en-GB" sz="4000" b="1">
                <a:latin typeface="FS Me Heavy" panose="02000000000000000000" pitchFamily="50" charset="0"/>
                <a:cs typeface="FS Me Light"/>
              </a:rPr>
              <a:t>awareness</a:t>
            </a:r>
            <a:r>
              <a:rPr lang="en-GB" sz="4000">
                <a:latin typeface="FS Me Light"/>
                <a:cs typeface="FS Me Light"/>
              </a:rPr>
              <a:t> of the vital campaigning work you are doing</a:t>
            </a:r>
            <a:endParaRPr lang="en-GB" sz="1600">
              <a:latin typeface="FS Me Light"/>
              <a:cs typeface="FS Me Light"/>
            </a:endParaRPr>
          </a:p>
          <a:p>
            <a:pPr>
              <a:lnSpc>
                <a:spcPct val="90000"/>
              </a:lnSpc>
            </a:pPr>
            <a:r>
              <a:rPr lang="en-GB" sz="4000" b="1">
                <a:latin typeface="FS Me Heavy" panose="02000000000000000000" pitchFamily="50" charset="0"/>
                <a:cs typeface="FS Me Light"/>
              </a:rPr>
              <a:t>Immerse</a:t>
            </a:r>
            <a:r>
              <a:rPr lang="en-GB" sz="4000">
                <a:latin typeface="FS Me Light"/>
                <a:cs typeface="FS Me Light"/>
              </a:rPr>
              <a:t> yourself in local community chatter</a:t>
            </a:r>
            <a:endParaRPr lang="en-GB" sz="3600">
              <a:solidFill>
                <a:srgbClr val="FFFFFF"/>
              </a:solidFill>
              <a:latin typeface="FS Me Light"/>
              <a:cs typeface="FS Me Light"/>
            </a:endParaRPr>
          </a:p>
          <a:p>
            <a:pPr>
              <a:lnSpc>
                <a:spcPct val="90000"/>
              </a:lnSpc>
            </a:pPr>
            <a:endParaRPr lang="en-GB" sz="3600">
              <a:solidFill>
                <a:srgbClr val="FFFFFF"/>
              </a:solidFill>
              <a:latin typeface="FS Me Light"/>
              <a:cs typeface="FS Me Light"/>
            </a:endParaRPr>
          </a:p>
        </p:txBody>
      </p:sp>
    </p:spTree>
    <p:extLst>
      <p:ext uri="{BB962C8B-B14F-4D97-AF65-F5344CB8AC3E}">
        <p14:creationId xmlns:p14="http://schemas.microsoft.com/office/powerpoint/2010/main" val="372137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56736" y="415699"/>
            <a:ext cx="8763001" cy="147480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80000"/>
              </a:lnSpc>
            </a:pPr>
            <a:r>
              <a:rPr lang="en-GB" sz="4000" spc="-150">
                <a:latin typeface="FS Me Heavy"/>
                <a:cs typeface="FS Me Heavy"/>
              </a:rPr>
              <a:t>Making a profile that stands out</a:t>
            </a:r>
          </a:p>
        </p:txBody>
      </p:sp>
      <p:sp>
        <p:nvSpPr>
          <p:cNvPr id="8" name="Subtitle 2"/>
          <p:cNvSpPr txBox="1">
            <a:spLocks/>
          </p:cNvSpPr>
          <p:nvPr/>
        </p:nvSpPr>
        <p:spPr>
          <a:xfrm>
            <a:off x="556736" y="2020887"/>
            <a:ext cx="11078527" cy="47371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90000"/>
              </a:lnSpc>
            </a:pPr>
            <a:r>
              <a:rPr lang="en-GB" sz="4000" b="1">
                <a:latin typeface="FS Me Heavy" panose="02000000000000000000" pitchFamily="50" charset="0"/>
                <a:cs typeface="FS Me Light"/>
              </a:rPr>
              <a:t>Establish your brand </a:t>
            </a:r>
          </a:p>
          <a:p>
            <a:pPr lvl="1">
              <a:lnSpc>
                <a:spcPct val="90000"/>
              </a:lnSpc>
            </a:pPr>
            <a:r>
              <a:rPr lang="en-GB" sz="3600" b="1">
                <a:latin typeface="FS Me Heavy" panose="02000000000000000000" pitchFamily="50" charset="0"/>
                <a:cs typeface="FS Me Light"/>
              </a:rPr>
              <a:t>Profile picture – </a:t>
            </a:r>
            <a:r>
              <a:rPr lang="en-GB" sz="3600" b="1">
                <a:latin typeface="FS Me Light" panose="02000506030000020004" pitchFamily="2" charset="0"/>
                <a:cs typeface="FS Me Light"/>
              </a:rPr>
              <a:t>the first thing people will see</a:t>
            </a:r>
          </a:p>
          <a:p>
            <a:pPr lvl="1">
              <a:lnSpc>
                <a:spcPct val="90000"/>
              </a:lnSpc>
            </a:pPr>
            <a:r>
              <a:rPr lang="en-GB" sz="3600" b="1">
                <a:latin typeface="FS Me Heavy" panose="02000000000000000000" pitchFamily="50" charset="0"/>
                <a:cs typeface="FS Me Light"/>
              </a:rPr>
              <a:t>Succinct and effective bio – </a:t>
            </a:r>
            <a:r>
              <a:rPr lang="en-GB" sz="3600" b="1">
                <a:latin typeface="FS Me Light" panose="02000506030000020004" pitchFamily="2" charset="0"/>
                <a:cs typeface="FS Me Light"/>
              </a:rPr>
              <a:t>who you are and what you’re doing</a:t>
            </a:r>
            <a:endParaRPr lang="en-GB" sz="3600" b="1">
              <a:solidFill>
                <a:srgbClr val="FFFFFF"/>
              </a:solidFill>
              <a:latin typeface="FS Me Light" panose="02000506030000020004" pitchFamily="2" charset="0"/>
              <a:cs typeface="FS Me Light"/>
            </a:endParaRPr>
          </a:p>
          <a:p>
            <a:pPr>
              <a:lnSpc>
                <a:spcPct val="90000"/>
              </a:lnSpc>
            </a:pPr>
            <a:r>
              <a:rPr lang="en-GB" sz="4000" b="1">
                <a:latin typeface="FS Me Heavy" panose="02000503050000020004" pitchFamily="2" charset="0"/>
                <a:cs typeface="FS Me Light"/>
              </a:rPr>
              <a:t>Consider a separate account for your campaign</a:t>
            </a:r>
          </a:p>
        </p:txBody>
      </p:sp>
    </p:spTree>
    <p:extLst>
      <p:ext uri="{BB962C8B-B14F-4D97-AF65-F5344CB8AC3E}">
        <p14:creationId xmlns:p14="http://schemas.microsoft.com/office/powerpoint/2010/main" val="3187418095"/>
      </p:ext>
    </p:extLst>
  </p:cSld>
  <p:clrMapOvr>
    <a:masterClrMapping/>
  </p:clrMapOvr>
</p:sld>
</file>

<file path=ppt/theme/theme1.xml><?xml version="1.0" encoding="utf-8"?>
<a:theme xmlns:a="http://schemas.openxmlformats.org/drawingml/2006/main" name="Retrospec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0070C0"/>
      </a:accent3>
      <a:accent4>
        <a:srgbClr val="DF219B"/>
      </a:accent4>
      <a:accent5>
        <a:srgbClr val="002060"/>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Retrospec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0070C0"/>
      </a:accent3>
      <a:accent4>
        <a:srgbClr val="DF219B"/>
      </a:accent4>
      <a:accent5>
        <a:srgbClr val="002060"/>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2_Retrospect">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0070C0"/>
      </a:accent3>
      <a:accent4>
        <a:srgbClr val="DF219B"/>
      </a:accent4>
      <a:accent5>
        <a:srgbClr val="002060"/>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1DD9A37BD8D7428B1C4BB991716C06" ma:contentTypeVersion="14" ma:contentTypeDescription="Create a new document." ma:contentTypeScope="" ma:versionID="aa69e34cd0c894496ef26fe689368789">
  <xsd:schema xmlns:xsd="http://www.w3.org/2001/XMLSchema" xmlns:xs="http://www.w3.org/2001/XMLSchema" xmlns:p="http://schemas.microsoft.com/office/2006/metadata/properties" xmlns:ns2="954d6fa8-bb27-40cb-98ff-446d1aebe796" xmlns:ns3="f5bc9ded-f714-4ebb-9800-6c941f6fcb49" targetNamespace="http://schemas.microsoft.com/office/2006/metadata/properties" ma:root="true" ma:fieldsID="471a7c535de8e9ece79332122caff408" ns2:_="" ns3:_="">
    <xsd:import namespace="954d6fa8-bb27-40cb-98ff-446d1aebe796"/>
    <xsd:import namespace="f5bc9ded-f714-4ebb-9800-6c941f6fcb4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4d6fa8-bb27-40cb-98ff-446d1aebe7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2747a53-5b94-47d6-8d29-e8d5fc125a1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bc9ded-f714-4ebb-9800-6c941f6fcb4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ef084a0-9888-4937-9ea8-b9be4fb04144}" ma:internalName="TaxCatchAll" ma:showField="CatchAllData" ma:web="f5bc9ded-f714-4ebb-9800-6c941f6fcb49">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5bc9ded-f714-4ebb-9800-6c941f6fcb49" xsi:nil="true"/>
    <lcf76f155ced4ddcb4097134ff3c332f xmlns="954d6fa8-bb27-40cb-98ff-446d1aebe79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D9C8D9C-B501-429B-9EC5-BBBE55762578}">
  <ds:schemaRefs>
    <ds:schemaRef ds:uri="954d6fa8-bb27-40cb-98ff-446d1aebe796"/>
    <ds:schemaRef ds:uri="f5bc9ded-f714-4ebb-9800-6c941f6fcb4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6FF909E-0061-4A5C-BB70-32775A3FCC94}">
  <ds:schemaRefs>
    <ds:schemaRef ds:uri="http://schemas.microsoft.com/sharepoint/v3/contenttype/forms"/>
  </ds:schemaRefs>
</ds:datastoreItem>
</file>

<file path=customXml/itemProps3.xml><?xml version="1.0" encoding="utf-8"?>
<ds:datastoreItem xmlns:ds="http://schemas.openxmlformats.org/officeDocument/2006/customXml" ds:itemID="{7F153715-0891-4605-84EA-A274049E628E}">
  <ds:schemaRefs>
    <ds:schemaRef ds:uri="954d6fa8-bb27-40cb-98ff-446d1aebe796"/>
    <ds:schemaRef ds:uri="f5bc9ded-f714-4ebb-9800-6c941f6fcb49"/>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1796</Words>
  <Application>Microsoft Office PowerPoint</Application>
  <PresentationFormat>Widescreen</PresentationFormat>
  <Paragraphs>242</Paragraphs>
  <Slides>27</Slides>
  <Notes>23</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27</vt:i4>
      </vt:variant>
    </vt:vector>
  </HeadingPairs>
  <TitlesOfParts>
    <vt:vector size="40" baseType="lpstr">
      <vt:lpstr>arial</vt:lpstr>
      <vt:lpstr>arial</vt:lpstr>
      <vt:lpstr>Calibri</vt:lpstr>
      <vt:lpstr>Foco Age UK</vt:lpstr>
      <vt:lpstr>FS Me</vt:lpstr>
      <vt:lpstr>FS Me Heavy</vt:lpstr>
      <vt:lpstr>FS Me Light</vt:lpstr>
      <vt:lpstr>MuseoSans</vt:lpstr>
      <vt:lpstr>Segoe UI</vt:lpstr>
      <vt:lpstr>Symbol</vt:lpstr>
      <vt:lpstr>Retrospect</vt:lpstr>
      <vt:lpstr>1_Retrospect</vt:lpstr>
      <vt:lpstr>2_Retrospect</vt:lpstr>
      <vt:lpstr>     Campaigning for change using digital tools  Age UK London Workshop   Tuesday 25th July, 2023</vt:lpstr>
      <vt:lpstr>PowerPoint Presentation</vt:lpstr>
      <vt:lpstr>PowerPoint Presentation</vt:lpstr>
      <vt:lpstr>PowerPoint Presentation</vt:lpstr>
      <vt:lpstr>Examples of Digital Tools </vt:lpstr>
      <vt:lpstr>What is digital campaigning &amp; why is it important?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Our representatives</vt:lpstr>
      <vt:lpstr>Local government directory </vt:lpstr>
      <vt:lpstr>Council ‘DEMOCRACY TEAMS ’</vt:lpstr>
      <vt:lpstr>Greater London Authority</vt:lpstr>
      <vt:lpstr>PowerPoint Presentation</vt:lpstr>
      <vt:lpstr> HAVE YOUR SAY ONLINE  </vt:lpstr>
      <vt:lpstr>Engaging &amp; influencing online </vt:lpstr>
      <vt:lpstr>www.fixmystreet.com </vt:lpstr>
      <vt:lpstr>PowerPoint Presentation</vt:lpstr>
      <vt:lpstr>FREEDOM OF INFORMATION REQUESTS</vt:lpstr>
      <vt:lpstr>Consultations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Aurelie Leroy</dc:creator>
  <cp:lastModifiedBy>John McGeachy</cp:lastModifiedBy>
  <cp:revision>1</cp:revision>
  <dcterms:created xsi:type="dcterms:W3CDTF">2020-11-10T10:31:52Z</dcterms:created>
  <dcterms:modified xsi:type="dcterms:W3CDTF">2023-07-25T07:31:17Z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0x010100331DD9A37BD8D7428B1C4BB991716C06</vt:lpwstr>
  </property>
  <property fmtid="{D5CDD505-2E9C-101B-9397-08002B2CF9AE}" pid="3" name="Order">
    <vt:r8>629200</vt:r8>
  </property>
  <property fmtid="{D5CDD505-2E9C-101B-9397-08002B2CF9AE}" pid="4" name="MediaServiceImageTags">
    <vt:lpwstr/>
  </property>
</Properties>
</file>