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5D4D4-2007-4339-B449-E4E2AA969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3A7656-5AFA-4E78-A52F-3EFC8DE3C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24A13-9918-42E0-A337-DB482F7C9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F5054-4C07-40BF-9B4A-489A4814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37991-5AB3-4961-99B4-95AEBD16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86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E81D7-29CC-4E57-8FDF-D27B1AE0F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1FD89-7890-4A06-974F-B7654BDAD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3DE24-C706-4583-8979-1BA23CC8D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CCD0C-F676-4D4E-BBF1-5AC109A8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82C88-3A52-41C4-960A-F2F82260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22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1DD6BC-333D-4DEF-92CB-9DD4001CDC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BD44F-692D-4621-834D-DA8B493B5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8C04A-05AA-4BE0-B684-B7A9002B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1F93E-238D-4829-A782-B3B895673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BEA6B-9EB2-4D74-BBEA-D7B0D43EE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93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20F0-EBD7-412B-9595-DECFA8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75DAB-D522-4B42-B6FA-768461ECE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3F953-47C0-402E-8EC2-D1C3D436F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1BF58-9E20-4E8E-B960-738F9EE5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2A732-0A0E-4B43-8909-D8A0CAC3D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43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570EA-764D-4FDA-BF36-1CB230B3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7922C-F45C-4B8A-98A0-AC9D0520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12312-841A-49EA-AF01-B05CC3EA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5152B-8790-4388-B0E7-74B874D73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25602-55B6-4D61-A2AD-E3FC29EFD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33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F33F2-6A7B-4583-A18C-B77FCB2E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83CB2-A94B-4126-B351-6222631CB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6BF29-F842-4CB6-AB01-6BCFF63F4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EFC50-7551-4D67-94E7-F2448A9D8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6D4CF-A0DD-4489-8AF9-ED0AB3DF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A546E-E2F1-4FE4-AF88-1A247865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2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DFDB1-AD33-4C01-ADE4-140B6F2C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B261E-D8E1-4169-B290-F9B39E0AE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8AAD5-7BF7-4CBF-9533-BCC5EBC5C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1615F-3B36-438A-A9B7-0DC296726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28E473-59F1-4CF6-AD67-35A67BF855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74826-BD33-4D87-9A4E-A9118A0FC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12E69D-FB16-4E15-A0C1-C6ED15416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DE28-EBF3-4ECF-AD9E-68E0831E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25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0C4C9-2EC4-4931-9622-C03F6E132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29B22E-4F26-47A2-A85A-805793B7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9C2E6C-A2F3-4F1A-8337-144100D77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D344AA-1D2F-45E3-A6A8-3FB674B7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27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E380A-1905-489D-8C01-6102FA5C0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5AB18D-674E-4C02-8A5E-365E287EA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44179-8275-4733-8821-E7EF3C429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04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34B1-93F4-4669-8CE8-0C45C86F6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1242C-1C11-4410-A1E8-694D7AF16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943DD-8225-4825-83B1-848AF4578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F2CB9-E17C-41B0-8BD1-97A8705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CDE52-B144-4F57-8784-CF9E66D8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5C27A-E9E4-49BE-91EF-0751B365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48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29BD5-2F08-4B89-9F3A-CAD9A6D90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371790-3D11-478F-987F-B22C12CAA5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345571-7FD8-4F38-AB07-93244330B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8F082-3F73-4F42-B45A-13005D173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09727-7F93-4C37-AA28-505BE640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3D9BC-77E9-49F5-8EBA-3C30B704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97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43387D-6EA5-40C2-8CEC-1580CB99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5051F-8D39-4113-9EB9-8C53FD4C1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402BD-0880-43F0-857D-3C651F3F5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452DE-7641-4C30-8018-7F03FEE47A49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D7FC5-E3B4-4E4D-B65E-16A8A7778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918FE-88D8-4945-A01C-41969A5EE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18EC0-04F8-407D-BF9D-9FE41DAA0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28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6C2434-BE6F-419A-AD7A-4156A6AE7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4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3812B1-F239-471B-A0E0-473E1DBAF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04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AF3107-9E18-469E-B64B-D17531F21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48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BD2480-D974-4754-981F-D056957A4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5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A15AF4-8A82-4551-9C4E-70DD3D3D8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27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D9E726F-5350-4C20-BED0-549194712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137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Richy Campbell</dc:creator>
  <cp:lastModifiedBy>Richy Campbell</cp:lastModifiedBy>
  <cp:revision>1</cp:revision>
  <dcterms:created xsi:type="dcterms:W3CDTF">2024-08-27T10:25:45Z</dcterms:created>
  <dcterms:modified xsi:type="dcterms:W3CDTF">2024-08-27T10:26:11Z</dcterms:modified>
</cp:coreProperties>
</file>