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obhan McKenna" userId="4c3eb23d-900b-4785-b782-6202b5468909" providerId="ADAL" clId="{FA20FEBC-1ABF-47D9-B888-8B74FA904A90}"/>
    <pc:docChg chg="custSel modSld">
      <pc:chgData name="Siobhan McKenna" userId="4c3eb23d-900b-4785-b782-6202b5468909" providerId="ADAL" clId="{FA20FEBC-1ABF-47D9-B888-8B74FA904A90}" dt="2021-06-11T12:20:58.885" v="9" actId="14100"/>
      <pc:docMkLst>
        <pc:docMk/>
      </pc:docMkLst>
      <pc:sldChg chg="addSp delSp modSp mod">
        <pc:chgData name="Siobhan McKenna" userId="4c3eb23d-900b-4785-b782-6202b5468909" providerId="ADAL" clId="{FA20FEBC-1ABF-47D9-B888-8B74FA904A90}" dt="2021-06-11T12:20:58.885" v="9" actId="14100"/>
        <pc:sldMkLst>
          <pc:docMk/>
          <pc:sldMk cId="1334179984" sldId="256"/>
        </pc:sldMkLst>
        <pc:spChg chg="del">
          <ac:chgData name="Siobhan McKenna" userId="4c3eb23d-900b-4785-b782-6202b5468909" providerId="ADAL" clId="{FA20FEBC-1ABF-47D9-B888-8B74FA904A90}" dt="2021-06-11T12:19:48.885" v="0" actId="478"/>
          <ac:spMkLst>
            <pc:docMk/>
            <pc:sldMk cId="1334179984" sldId="256"/>
            <ac:spMk id="3" creationId="{7A3EE6F4-E8FB-40C8-9ABA-12B82A9DE432}"/>
          </ac:spMkLst>
        </pc:spChg>
        <pc:spChg chg="add del mod">
          <ac:chgData name="Siobhan McKenna" userId="4c3eb23d-900b-4785-b782-6202b5468909" providerId="ADAL" clId="{FA20FEBC-1ABF-47D9-B888-8B74FA904A90}" dt="2021-06-11T12:19:53.344" v="1"/>
          <ac:spMkLst>
            <pc:docMk/>
            <pc:sldMk cId="1334179984" sldId="256"/>
            <ac:spMk id="5" creationId="{AC6047CF-CF73-4CF3-9F0C-CD0A9EAE17C7}"/>
          </ac:spMkLst>
        </pc:spChg>
        <pc:spChg chg="add del mod">
          <ac:chgData name="Siobhan McKenna" userId="4c3eb23d-900b-4785-b782-6202b5468909" providerId="ADAL" clId="{FA20FEBC-1ABF-47D9-B888-8B74FA904A90}" dt="2021-06-11T12:19:59.115" v="2" actId="478"/>
          <ac:spMkLst>
            <pc:docMk/>
            <pc:sldMk cId="1334179984" sldId="256"/>
            <ac:spMk id="6" creationId="{72320B6E-A5C3-43F1-A1D9-F181BF0F5BF4}"/>
          </ac:spMkLst>
        </pc:spChg>
        <pc:spChg chg="add del mod">
          <ac:chgData name="Siobhan McKenna" userId="4c3eb23d-900b-4785-b782-6202b5468909" providerId="ADAL" clId="{FA20FEBC-1ABF-47D9-B888-8B74FA904A90}" dt="2021-06-11T12:20:06.279" v="3" actId="478"/>
          <ac:spMkLst>
            <pc:docMk/>
            <pc:sldMk cId="1334179984" sldId="256"/>
            <ac:spMk id="8" creationId="{D93ABFF0-686B-40F8-80E9-4316AD7E4956}"/>
          </ac:spMkLst>
        </pc:spChg>
        <pc:spChg chg="add mod">
          <ac:chgData name="Siobhan McKenna" userId="4c3eb23d-900b-4785-b782-6202b5468909" providerId="ADAL" clId="{FA20FEBC-1ABF-47D9-B888-8B74FA904A90}" dt="2021-06-11T12:20:48.338" v="7" actId="1076"/>
          <ac:spMkLst>
            <pc:docMk/>
            <pc:sldMk cId="1334179984" sldId="256"/>
            <ac:spMk id="9" creationId="{43DFF18C-9795-47BF-A9B3-207E5A3A6B8C}"/>
          </ac:spMkLst>
        </pc:spChg>
        <pc:picChg chg="add mod">
          <ac:chgData name="Siobhan McKenna" userId="4c3eb23d-900b-4785-b782-6202b5468909" providerId="ADAL" clId="{FA20FEBC-1ABF-47D9-B888-8B74FA904A90}" dt="2021-06-11T12:20:58.885" v="9" actId="14100"/>
          <ac:picMkLst>
            <pc:docMk/>
            <pc:sldMk cId="1334179984" sldId="256"/>
            <ac:picMk id="10" creationId="{8E6CC942-65BF-4BAE-82BC-87E22A7D58B8}"/>
          </ac:picMkLst>
        </pc:picChg>
      </pc:sldChg>
    </pc:docChg>
  </pc:docChgLst>
  <pc:docChgLst>
    <pc:chgData name="Carmel Berke" userId="d6079759-c69b-45f6-b49a-63a9fb981b09" providerId="ADAL" clId="{61C5FCC6-D408-4E9E-89AD-EF34C8FB7822}"/>
    <pc:docChg chg="modSld">
      <pc:chgData name="Carmel Berke" userId="d6079759-c69b-45f6-b49a-63a9fb981b09" providerId="ADAL" clId="{61C5FCC6-D408-4E9E-89AD-EF34C8FB7822}" dt="2022-02-17T13:12:39.763" v="35" actId="20577"/>
      <pc:docMkLst>
        <pc:docMk/>
      </pc:docMkLst>
      <pc:sldChg chg="modSp mod">
        <pc:chgData name="Carmel Berke" userId="d6079759-c69b-45f6-b49a-63a9fb981b09" providerId="ADAL" clId="{61C5FCC6-D408-4E9E-89AD-EF34C8FB7822}" dt="2022-02-17T13:12:13.136" v="17" actId="20577"/>
        <pc:sldMkLst>
          <pc:docMk/>
          <pc:sldMk cId="1334179984" sldId="256"/>
        </pc:sldMkLst>
        <pc:spChg chg="mod">
          <ac:chgData name="Carmel Berke" userId="d6079759-c69b-45f6-b49a-63a9fb981b09" providerId="ADAL" clId="{61C5FCC6-D408-4E9E-89AD-EF34C8FB7822}" dt="2022-02-17T13:12:13.136" v="17" actId="20577"/>
          <ac:spMkLst>
            <pc:docMk/>
            <pc:sldMk cId="1334179984" sldId="256"/>
            <ac:spMk id="2" creationId="{B42E6357-A005-4252-BABC-34249F743184}"/>
          </ac:spMkLst>
        </pc:spChg>
      </pc:sldChg>
      <pc:sldChg chg="modSp mod">
        <pc:chgData name="Carmel Berke" userId="d6079759-c69b-45f6-b49a-63a9fb981b09" providerId="ADAL" clId="{61C5FCC6-D408-4E9E-89AD-EF34C8FB7822}" dt="2022-02-17T13:12:27.996" v="31" actId="20577"/>
        <pc:sldMkLst>
          <pc:docMk/>
          <pc:sldMk cId="4122592062" sldId="258"/>
        </pc:sldMkLst>
        <pc:spChg chg="mod">
          <ac:chgData name="Carmel Berke" userId="d6079759-c69b-45f6-b49a-63a9fb981b09" providerId="ADAL" clId="{61C5FCC6-D408-4E9E-89AD-EF34C8FB7822}" dt="2022-02-17T13:12:20.621" v="19" actId="20577"/>
          <ac:spMkLst>
            <pc:docMk/>
            <pc:sldMk cId="4122592062" sldId="258"/>
            <ac:spMk id="2" creationId="{FDA0AB87-E69E-45B3-9957-C3071E36FC88}"/>
          </ac:spMkLst>
        </pc:spChg>
        <pc:spChg chg="mod">
          <ac:chgData name="Carmel Berke" userId="d6079759-c69b-45f6-b49a-63a9fb981b09" providerId="ADAL" clId="{61C5FCC6-D408-4E9E-89AD-EF34C8FB7822}" dt="2022-02-17T13:12:27.996" v="31" actId="20577"/>
          <ac:spMkLst>
            <pc:docMk/>
            <pc:sldMk cId="4122592062" sldId="258"/>
            <ac:spMk id="3" creationId="{D14761F7-55E6-439D-B3E9-467366055447}"/>
          </ac:spMkLst>
        </pc:spChg>
      </pc:sldChg>
      <pc:sldChg chg="modSp mod">
        <pc:chgData name="Carmel Berke" userId="d6079759-c69b-45f6-b49a-63a9fb981b09" providerId="ADAL" clId="{61C5FCC6-D408-4E9E-89AD-EF34C8FB7822}" dt="2022-02-17T13:12:39.763" v="35" actId="20577"/>
        <pc:sldMkLst>
          <pc:docMk/>
          <pc:sldMk cId="240422528" sldId="259"/>
        </pc:sldMkLst>
        <pc:spChg chg="mod">
          <ac:chgData name="Carmel Berke" userId="d6079759-c69b-45f6-b49a-63a9fb981b09" providerId="ADAL" clId="{61C5FCC6-D408-4E9E-89AD-EF34C8FB7822}" dt="2022-02-17T13:12:39.763" v="35" actId="20577"/>
          <ac:spMkLst>
            <pc:docMk/>
            <pc:sldMk cId="240422528" sldId="259"/>
            <ac:spMk id="3" creationId="{65F3F268-1D48-40DB-9329-6CF9169624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D5F8-F164-4DF4-927C-EC452C23E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6455"/>
            <a:ext cx="9144000" cy="15235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BA6A7-43EF-4B3E-8092-4133A594A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F724-4EC4-402C-A5B5-3C7E9C23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37C6D-F1ED-4C2C-BED9-3E09B588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2711-994A-4C7B-B35B-31A0D013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014EF6-82C3-46A1-AC60-8C5E80BE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9" y="23813"/>
            <a:ext cx="1895740" cy="1019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00CE3-A67B-4544-BC2C-0C8A3E37D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60" y="30084"/>
            <a:ext cx="1895741" cy="1092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5DEA2D-6A23-4E12-A0F6-C6427DF06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56" y="3638101"/>
            <a:ext cx="5334744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1652-A9D8-423A-830D-A3837BD3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283BF-5DF7-43FC-8BE4-35641BFE3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5752-D6F3-4111-A0D8-445AE0BE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963C-C668-4F9E-9CE9-7B726613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EC78F-C9DC-4526-BE11-ED155EBC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2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B5C2E-C5B7-4501-AEB0-E18BE64EC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F9955-74E5-48E7-AC6B-6439A349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4FBE-D065-46FD-9CDC-2F77F27A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3BD4-3475-44E8-872B-A680822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D301-F936-4C74-8C8F-E602F981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2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D157-0D6D-47C0-9A8A-E8CA73AC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41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3B80B-86F4-4FDF-AA03-EBB1CB12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974"/>
            <a:ext cx="9651124" cy="312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3CD1-589C-4947-B140-54AE6F7F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0DB5-1766-4980-9176-6A3223FE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3A453-19B2-4CAF-A3F6-A3B8A1F7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61AFB-343B-43B6-8E97-CC81ACF5F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9" y="23813"/>
            <a:ext cx="1895740" cy="1019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53905-CFEC-4F0A-BA21-273D401DD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60" y="30084"/>
            <a:ext cx="1895741" cy="10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CEC3-D4E5-4E6D-800A-7D331288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37B15-9B00-42BD-9908-A2DE8A05A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C6CE-568B-45D2-8027-4ED70F64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527FC-558B-4497-B7D9-7E8F205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2E9F7-4F56-4C73-B3FD-502E5BC4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8098-EED2-4D7B-BF7A-5AFCAE77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3533-E027-4F74-B71B-D776C486B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711A-F8AF-45D0-9FBE-576135D1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315B-342E-4C96-95F7-DBB187F3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9A0C5-BA0E-46EF-AA89-6786BB57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FFC8-3040-4DDE-AAC3-17AA2B8D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41AC-1342-440A-BF0E-661C1ABB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0C2B-DAF0-4DBB-A116-B52D89360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F40E-5D04-4E32-A25A-5F609AD7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F00EB-03FD-456E-945F-ACEFFBEF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BD299-DE28-44A8-89DB-45608216B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B089B-3A23-4387-B354-08C3848D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8AB2E-7E3F-437D-88FC-CAAAC92A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A25E3-39EA-435D-A882-3BD4A9FF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1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5E99-EACA-4E0C-BE85-545B8FF7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AF512-B513-4AF9-9090-6C2C953C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B545D-DF49-4B3E-B522-42226FB7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0165E-E1FB-4330-89E6-D6E6AFFF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1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61994-10A6-42C6-AD6B-CF413F26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F3EAF-DD17-4928-924B-067A7415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2843-3C6B-4AA9-8890-755E7D0B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A2B1-19F4-4D0E-9F01-F83C5B95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C8D5-C586-4FEB-A7A0-C3B04F7F7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1F7A7-8064-4244-A5F9-3DFCE8BA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4A010-B1F2-4521-BD92-3F526E6A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4BC4D-43B0-47CB-8553-BF65E740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376EF-80CD-4541-9573-C5D0CCBE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6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C525-29F7-48E9-8A4B-F29CC1E6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38608-F245-4E57-AF06-5D8BAFDEF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D48E-1480-4A68-8348-7A1B15FB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043A3-4BBE-42C2-A51C-8C275A1A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08D90-D86D-4E1A-88B6-3A19647D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1D41-B7B4-40E5-9B4E-02C91675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1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F5959-2490-4A3F-9D55-D70D7B73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0E8B2-1785-4DC1-B87C-325B5C6AA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0B0AB-8781-4D92-9EDB-5C4E6F4A1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4295-91DC-4EA1-9971-332102A6A76A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591C4-EDAF-4662-9B3B-B712A5E26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91519-7ABF-4461-B567-E8B47CC89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F562-A603-466B-BFC2-D1AB280D4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6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gsawplanet.com/?rc=play&amp;pid=1aa24c135ad0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jigsawplanet.com/?rc=play&amp;pid=3646a7105a7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nutritionandhydrationweek.co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6357-A005-4252-BABC-34249F743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Nutrition and Hydration Week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14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March – 20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March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FF18C-9795-47BF-A9B3-207E5A3A6B8C}"/>
              </a:ext>
            </a:extLst>
          </p:cNvPr>
          <p:cNvSpPr txBox="1"/>
          <p:nvPr/>
        </p:nvSpPr>
        <p:spPr>
          <a:xfrm>
            <a:off x="334881" y="3728799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Preventing avoidable harm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Maintaining independence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Improving health and quality of life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CC942-65BF-4BAE-82BC-87E22A7D58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35" y="4963298"/>
            <a:ext cx="2329658" cy="158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17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F1175-0C16-45CF-9136-0905E6D3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0" y="1432377"/>
            <a:ext cx="4200526" cy="2928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6E9032-2AE8-4995-8415-75FC151DAAD4}"/>
              </a:ext>
            </a:extLst>
          </p:cNvPr>
          <p:cNvSpPr txBox="1"/>
          <p:nvPr/>
        </p:nvSpPr>
        <p:spPr>
          <a:xfrm>
            <a:off x="483393" y="838194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Word search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9D51F-FBCA-45D7-9F60-042C259D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48" y="1506878"/>
            <a:ext cx="2948848" cy="4267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64975-F6FA-4079-A356-B807D0A578DA}"/>
              </a:ext>
            </a:extLst>
          </p:cNvPr>
          <p:cNvSpPr txBox="1"/>
          <p:nvPr/>
        </p:nvSpPr>
        <p:spPr>
          <a:xfrm>
            <a:off x="5503729" y="838194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Bingo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A399B-D2EE-4324-9E48-E73048A1F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43" y="6034783"/>
            <a:ext cx="5741521" cy="6806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2FF601-940E-466E-9EF8-D0E66CCF2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379" y="2020683"/>
            <a:ext cx="1894079" cy="17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DF654-93B2-4B7A-B570-B5DD53153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540" y="4630955"/>
            <a:ext cx="2191578" cy="1744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346CD5-B6D6-40A4-9355-7528AF31735A}"/>
              </a:ext>
            </a:extLst>
          </p:cNvPr>
          <p:cNvSpPr txBox="1"/>
          <p:nvPr/>
        </p:nvSpPr>
        <p:spPr>
          <a:xfrm>
            <a:off x="8174464" y="815819"/>
            <a:ext cx="3891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Fancy a Brew - Jigsaw Challenge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2508A-9D4F-4924-ACF5-F8922ADACE89}"/>
              </a:ext>
            </a:extLst>
          </p:cNvPr>
          <p:cNvSpPr txBox="1"/>
          <p:nvPr/>
        </p:nvSpPr>
        <p:spPr>
          <a:xfrm>
            <a:off x="7825454" y="1451342"/>
            <a:ext cx="41659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Front of the coaster… </a:t>
            </a:r>
          </a:p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 </a:t>
            </a:r>
            <a:r>
              <a:rPr lang="en-GB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https://www.jigsawplanet.com/?rc=play&amp;pid=3646a7105a73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B7B7E-B298-4A8E-A2F2-282857A7F3A0}"/>
              </a:ext>
            </a:extLst>
          </p:cNvPr>
          <p:cNvSpPr txBox="1"/>
          <p:nvPr/>
        </p:nvSpPr>
        <p:spPr>
          <a:xfrm>
            <a:off x="7894034" y="4025039"/>
            <a:ext cx="40288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ack of the coaster…</a:t>
            </a:r>
          </a:p>
          <a:p>
            <a:r>
              <a:rPr lang="en-GB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https://www.jigsawplanet.com/?rc=play&amp;pid=1aa24c135ad0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9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F8A01-5604-4BF1-8DC3-A8F9BFC5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2" y="967902"/>
            <a:ext cx="3424066" cy="2377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48B55-2B4D-4B3B-B6A7-009B6FE8B7F3}"/>
              </a:ext>
            </a:extLst>
          </p:cNvPr>
          <p:cNvSpPr txBox="1"/>
          <p:nvPr/>
        </p:nvSpPr>
        <p:spPr>
          <a:xfrm>
            <a:off x="4396369" y="967902"/>
            <a:ext cx="60941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There has never been a more important time to raise awareness of the importance of eating and drinking well in later life and you can get on board within your organisation.</a:t>
            </a:r>
          </a:p>
          <a:p>
            <a:endParaRPr lang="en-GB" dirty="0"/>
          </a:p>
          <a:p>
            <a:r>
              <a:rPr lang="en-GB" dirty="0"/>
              <a:t>As the public health environment becomes more challenging with even tighter budget constraints coming into place Nutrition and Hydration Week is one of the most cost-effective health interventions possible.</a:t>
            </a:r>
          </a:p>
          <a:p>
            <a:endParaRPr lang="en-GB" dirty="0"/>
          </a:p>
          <a:p>
            <a:r>
              <a:rPr lang="en-GB" dirty="0"/>
              <a:t>We all have a role to play in helping people to notice if they have started to lose weight without meaning to or if they are not drinking enough. </a:t>
            </a:r>
          </a:p>
          <a:p>
            <a:endParaRPr lang="en-GB" dirty="0"/>
          </a:p>
          <a:p>
            <a:r>
              <a:rPr lang="en-GB" dirty="0"/>
              <a:t>It is everyone’s responsibility to encourage good nutrition and hydration intake and to raise awareness of simple tips, to better nutrition and hydration intake.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BAC09-70F7-4AFF-B4FD-A35C99582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968" y="5289816"/>
            <a:ext cx="1380952" cy="1047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1D647-40B5-4BCB-8E4F-7EBF2A178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4" y="5800826"/>
            <a:ext cx="2609524" cy="7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D6FAA-330D-4352-A0FC-CF19CD90BBA0}"/>
              </a:ext>
            </a:extLst>
          </p:cNvPr>
          <p:cNvSpPr txBox="1"/>
          <p:nvPr/>
        </p:nvSpPr>
        <p:spPr>
          <a:xfrm>
            <a:off x="2684849" y="5800826"/>
            <a:ext cx="7649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Let’s get talking about Nutrition and Hydration and make a big impact!</a:t>
            </a:r>
          </a:p>
        </p:txBody>
      </p:sp>
    </p:spTree>
    <p:extLst>
      <p:ext uri="{BB962C8B-B14F-4D97-AF65-F5344CB8AC3E}">
        <p14:creationId xmlns:p14="http://schemas.microsoft.com/office/powerpoint/2010/main" val="122764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AB87-E69E-45B3-9957-C3071E36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Nutrition and Hydration week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61F7-55E6-439D-B3E9-46736605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31" y="2901504"/>
            <a:ext cx="9978483" cy="3822681"/>
          </a:xfrm>
        </p:spPr>
        <p:txBody>
          <a:bodyPr>
            <a:normAutofit/>
          </a:bodyPr>
          <a:lstStyle/>
          <a:p>
            <a:r>
              <a:rPr lang="en-GB" dirty="0"/>
              <a:t>Annual event to share, highlight and promote improvements in the provision of Nutrition and Hydration locally, nationally and globally</a:t>
            </a:r>
          </a:p>
          <a:p>
            <a:r>
              <a:rPr lang="en-GB" dirty="0"/>
              <a:t>Takes place in March and has been celebrated since 2012</a:t>
            </a:r>
          </a:p>
          <a:p>
            <a:r>
              <a:rPr lang="en-GB" dirty="0"/>
              <a:t>Purpose is to bring people together to create energy, focus and fun to educate on the importance of food and drink</a:t>
            </a:r>
          </a:p>
          <a:p>
            <a:r>
              <a:rPr lang="en-GB" dirty="0"/>
              <a:t>Organisations from around the world and from all areas of health and social care take part in the fun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C98BB-15AE-4C1C-837A-DE01C4B33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43" y="1094960"/>
            <a:ext cx="2201483" cy="17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DAB6-61F1-4A24-887C-096A215D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7" y="1109351"/>
            <a:ext cx="10515600" cy="1325563"/>
          </a:xfrm>
        </p:spPr>
        <p:txBody>
          <a:bodyPr/>
          <a:lstStyle/>
          <a:p>
            <a:r>
              <a:rPr lang="en-GB" dirty="0"/>
              <a:t>What are we asking you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56B7-EDA9-464E-9484-9E273CB0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75572"/>
            <a:ext cx="11004395" cy="3725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Raise awareness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Spreading positive messages on importance of food and drink </a:t>
            </a:r>
          </a:p>
          <a:p>
            <a:r>
              <a:rPr lang="en-GB" dirty="0"/>
              <a:t>Educating &amp; informing</a:t>
            </a:r>
          </a:p>
          <a:p>
            <a:r>
              <a:rPr lang="en-GB" dirty="0"/>
              <a:t>Using the week to make as much noise  as possible about eating and drinking well, especially in later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88812-8CEC-4DB1-ABCA-8F19CB34E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1" y="2343744"/>
            <a:ext cx="3238501" cy="206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D5D13-D3E3-4908-9ED9-CB1E72F2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60" y="2826208"/>
            <a:ext cx="1249788" cy="151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119E9-F718-4A5B-96B7-7BC901FEC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873" y="2892341"/>
            <a:ext cx="1201016" cy="1511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09CCD-9712-4CF3-930C-574531CB0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465" y="3157703"/>
            <a:ext cx="2139881" cy="542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A74A5-BA8B-4211-956B-1A348C7C0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063" y="2783532"/>
            <a:ext cx="1115665" cy="1554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80E8F-ED8A-4312-9616-96859DF10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0800" y="2783532"/>
            <a:ext cx="1115665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3F268-1D48-40DB-9329-6CF91696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152049"/>
            <a:ext cx="9651124" cy="4077301"/>
          </a:xfrm>
        </p:spPr>
        <p:txBody>
          <a:bodyPr/>
          <a:lstStyle/>
          <a:p>
            <a:r>
              <a:rPr lang="en-GB" sz="3600" dirty="0">
                <a:hlinkClick r:id="rId2"/>
              </a:rPr>
              <a:t>https://nutritionandhydrationweek.co.uk/</a:t>
            </a: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r>
              <a:rPr lang="en-GB" dirty="0"/>
              <a:t>XXX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E36B2-A08E-4DFE-A0D2-616D1E80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5" y="4222420"/>
            <a:ext cx="3952875" cy="26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4A79D-FBD1-4CE1-A448-9DEBB48E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220170"/>
            <a:ext cx="3545375" cy="2635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B64367-A64A-4741-8607-1B69BE8EB0DC}"/>
              </a:ext>
            </a:extLst>
          </p:cNvPr>
          <p:cNvSpPr txBox="1"/>
          <p:nvPr/>
        </p:nvSpPr>
        <p:spPr>
          <a:xfrm>
            <a:off x="483393" y="981073"/>
            <a:ext cx="329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Short presentation for awareness raising with a script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5F7B4-A610-4EA0-87E8-30A73C7B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2092428"/>
            <a:ext cx="4420750" cy="2752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783082-6335-4C60-9B84-F5FA916CD8B1}"/>
              </a:ext>
            </a:extLst>
          </p:cNvPr>
          <p:cNvSpPr txBox="1"/>
          <p:nvPr/>
        </p:nvSpPr>
        <p:spPr>
          <a:xfrm>
            <a:off x="4181475" y="942974"/>
            <a:ext cx="329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media pack- ready to tweet/post social media messages with images and hashtags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46C0F7-F1C4-4A8A-BF71-77E91DB97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500" y="2089608"/>
            <a:ext cx="3128077" cy="2755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C6658A-652D-4081-A437-5C6FFAF1A999}"/>
              </a:ext>
            </a:extLst>
          </p:cNvPr>
          <p:cNvSpPr txBox="1"/>
          <p:nvPr/>
        </p:nvSpPr>
        <p:spPr>
          <a:xfrm>
            <a:off x="8565927" y="1081473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Conversation starters and ideas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F89D60-C4A3-43DF-802B-BAAD40636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39" y="6017879"/>
            <a:ext cx="5017621" cy="5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2EC1E-5C1E-4F60-B76B-C0A7E641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3" y="2052517"/>
            <a:ext cx="3181488" cy="3143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B1A2B-AD50-472B-A121-F9BE9274602B}"/>
              </a:ext>
            </a:extLst>
          </p:cNvPr>
          <p:cNvSpPr txBox="1"/>
          <p:nvPr/>
        </p:nvSpPr>
        <p:spPr>
          <a:xfrm>
            <a:off x="483393" y="981073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Newsletter insert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F97EF-D449-40D1-B93D-4BB9F47C8020}"/>
              </a:ext>
            </a:extLst>
          </p:cNvPr>
          <p:cNvSpPr txBox="1"/>
          <p:nvPr/>
        </p:nvSpPr>
        <p:spPr>
          <a:xfrm>
            <a:off x="3645693" y="981073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you know- food facts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05921-951F-488D-BA53-00DE22C13AAC}"/>
              </a:ext>
            </a:extLst>
          </p:cNvPr>
          <p:cNvSpPr txBox="1"/>
          <p:nvPr/>
        </p:nvSpPr>
        <p:spPr>
          <a:xfrm>
            <a:off x="8170068" y="981073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you know- hydration facts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FE24D1-66C2-4702-B292-169C25CB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042" y="2145744"/>
            <a:ext cx="4075053" cy="3050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18CCBD-518B-404F-A938-4C255F4D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904" y="2052517"/>
            <a:ext cx="3686182" cy="3143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F27C04-00E0-4A8C-BBC1-DB2EF72E0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84" y="6206651"/>
            <a:ext cx="4569946" cy="5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3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E1539-CA12-4545-B917-942CE9EF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07" y="1903578"/>
            <a:ext cx="4327992" cy="3579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7288FD-D039-494A-91D7-F052A887ABDC}"/>
              </a:ext>
            </a:extLst>
          </p:cNvPr>
          <p:cNvSpPr txBox="1"/>
          <p:nvPr/>
        </p:nvSpPr>
        <p:spPr>
          <a:xfrm>
            <a:off x="483393" y="981073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McVities</a:t>
            </a:r>
            <a:r>
              <a:rPr lang="en-GB" dirty="0"/>
              <a:t> Afternoon Tea activity pack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45D71-177E-4867-8728-AA48968A3DA2}"/>
              </a:ext>
            </a:extLst>
          </p:cNvPr>
          <p:cNvSpPr txBox="1"/>
          <p:nvPr/>
        </p:nvSpPr>
        <p:spPr>
          <a:xfrm>
            <a:off x="6574630" y="1066798"/>
            <a:ext cx="329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Healthy hydration ideas for older adults at risk of malnutrition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4E59F-2025-43AA-98E7-A79CD590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92" y="2134558"/>
            <a:ext cx="4021858" cy="3348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2DA81-E265-4D37-AE89-8468C5752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6264090"/>
            <a:ext cx="4246096" cy="5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CAE2C-3B8E-4D94-AB5E-06897827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584" y="1042031"/>
            <a:ext cx="6857864" cy="47739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DC01E-E652-47BA-8B2A-8296DCBCE8C7}"/>
              </a:ext>
            </a:extLst>
          </p:cNvPr>
          <p:cNvSpPr txBox="1"/>
          <p:nvPr/>
        </p:nvSpPr>
        <p:spPr>
          <a:xfrm>
            <a:off x="769143" y="733423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Challenge Calendar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F0A6D-A99B-4A33-BA19-F129753FB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03" y="6124577"/>
            <a:ext cx="5493871" cy="6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7A8B7-F5C5-4DCE-95D5-8A5C9F4F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0" y="1759744"/>
            <a:ext cx="3075748" cy="3838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86971-56F6-4990-8CCD-932FA1D5D489}"/>
              </a:ext>
            </a:extLst>
          </p:cNvPr>
          <p:cNvSpPr txBox="1"/>
          <p:nvPr/>
        </p:nvSpPr>
        <p:spPr>
          <a:xfrm>
            <a:off x="483393" y="981073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Food for thought game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F6353-08EE-4C3D-924E-E76EE4658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043" y="1350405"/>
            <a:ext cx="3424645" cy="4336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A660EF-C598-4983-9181-9CB33BB01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847" y="1350405"/>
            <a:ext cx="4523908" cy="3143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1E04A5-B4C4-4543-8CF8-65B56FC81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6077441"/>
            <a:ext cx="5579596" cy="6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B6D96CA3E8A4EA6264127CAE1E098" ma:contentTypeVersion="16" ma:contentTypeDescription="Create a new document." ma:contentTypeScope="" ma:versionID="fb3c9c456689f4079ee9ba389a9defc7">
  <xsd:schema xmlns:xsd="http://www.w3.org/2001/XMLSchema" xmlns:xs="http://www.w3.org/2001/XMLSchema" xmlns:p="http://schemas.microsoft.com/office/2006/metadata/properties" xmlns:ns2="4ad4d7b2-7045-4ea9-a938-49be9e853746" xmlns:ns3="fda73c0f-03a0-411e-a79f-292674d7878d" targetNamespace="http://schemas.microsoft.com/office/2006/metadata/properties" ma:root="true" ma:fieldsID="8409b65044dfa7abc9261a297f02de6c" ns2:_="" ns3:_="">
    <xsd:import namespace="4ad4d7b2-7045-4ea9-a938-49be9e853746"/>
    <xsd:import namespace="fda73c0f-03a0-411e-a79f-292674d7878d"/>
    <xsd:element name="properties">
      <xsd:complexType>
        <xsd:sequence>
          <xsd:element name="documentManagement">
            <xsd:complexType>
              <xsd:all>
                <xsd:element ref="ns2:Exchequ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4d7b2-7045-4ea9-a938-49be9e853746" elementFormDefault="qualified">
    <xsd:import namespace="http://schemas.microsoft.com/office/2006/documentManagement/types"/>
    <xsd:import namespace="http://schemas.microsoft.com/office/infopath/2007/PartnerControls"/>
    <xsd:element name="Exchequer" ma:index="2" nillable="true" ma:displayName="Exchequer" ma:default="1" ma:format="Dropdown" ma:internalName="Exchequer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2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73c0f-03a0-411e-a79f-292674d7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chequer xmlns="4ad4d7b2-7045-4ea9-a938-49be9e853746">true</Exchequ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CA554-5C0B-46A0-80EA-3B8269B61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4d7b2-7045-4ea9-a938-49be9e853746"/>
    <ds:schemaRef ds:uri="fda73c0f-03a0-411e-a79f-292674d78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412EC1-649E-4117-BD74-6A793953C789}">
  <ds:schemaRefs>
    <ds:schemaRef ds:uri="http://schemas.microsoft.com/office/2006/metadata/properties"/>
    <ds:schemaRef ds:uri="http://schemas.microsoft.com/office/infopath/2007/PartnerControls"/>
    <ds:schemaRef ds:uri="4ad4d7b2-7045-4ea9-a938-49be9e853746"/>
  </ds:schemaRefs>
</ds:datastoreItem>
</file>

<file path=customXml/itemProps3.xml><?xml version="1.0" encoding="utf-8"?>
<ds:datastoreItem xmlns:ds="http://schemas.openxmlformats.org/officeDocument/2006/customXml" ds:itemID="{867F3E27-4173-4BB6-BB10-69B8BCEB45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391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Nutrition and Hydration Week  14th March – 20th March</vt:lpstr>
      <vt:lpstr>Nutrition and Hydration week 2022</vt:lpstr>
      <vt:lpstr>What are we asking you to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Berke</dc:creator>
  <cp:lastModifiedBy>Carmel Berke</cp:lastModifiedBy>
  <cp:revision>13</cp:revision>
  <dcterms:created xsi:type="dcterms:W3CDTF">2021-06-09T19:30:00Z</dcterms:created>
  <dcterms:modified xsi:type="dcterms:W3CDTF">2022-02-17T13:13:28Z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0x0101000E9B6D96CA3E8A4EA6264127CAE1E098</vt:lpwstr>
  </property>
</Properties>
</file>