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4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82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BF659-67DF-4E54-84BA-FC2B4BC4AAAA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74958-21F2-40F8-B28E-41F7B9D86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3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EF6F477-A08F-413F-8266-3262B881E4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4700" indent="-296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2213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4630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35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07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179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751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1E050A-78D2-4619-B056-219A3830A07F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9143D4B-7C54-479E-B538-2152634D39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2C7329E-114D-4D3E-B3D5-0DA850CDD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EF6F477-A08F-413F-8266-3262B881E4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4700" indent="-296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2213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4630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35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07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179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751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1E050A-78D2-4619-B056-219A3830A07F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9143D4B-7C54-479E-B538-2152634D39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2C7329E-114D-4D3E-B3D5-0DA850CDD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994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EF6F477-A08F-413F-8266-3262B881E4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4700" indent="-296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2213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4630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35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07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179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751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1E050A-78D2-4619-B056-219A3830A07F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9143D4B-7C54-479E-B538-2152634D39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2C7329E-114D-4D3E-B3D5-0DA850CDD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374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EF6F477-A08F-413F-8266-3262B881E4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4700" indent="-296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2213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700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4630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35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07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179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7510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1E050A-78D2-4619-B056-219A3830A07F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9143D4B-7C54-479E-B538-2152634D39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2C7329E-114D-4D3E-B3D5-0DA850CDD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062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0D569-8703-488F-9706-1E1E2E6AF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51AF37-ECD9-49B5-B3D3-1CA272B1C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3882C-5BDE-49C3-B7DD-A42EF78D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C8499-7893-46BA-A0BC-CC8ADE97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250A-D7C7-4EA8-8903-F0C95585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2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9A250-45C5-4E57-8ACD-4697D515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408A6-E742-4CAC-9DA8-5B6EBB612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33C2B-26D1-409F-B7A6-28CAAE1A9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40E22-809E-4F5C-9D6B-7482219E4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6683-B03D-481F-ABCD-19B251505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9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78D19A-7FE9-4B77-A17A-A34647E72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AE2BDB-BF53-4A01-8085-7C4DE87BD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C9A76-7465-42A2-B7D3-62797458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07E88-4D05-40B6-9D13-E45590E5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C661-E1FB-418C-8461-A24239AB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26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4426-CF9D-42D8-963C-E69ECF3A2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37E7E-95FE-439F-AAA0-10F521F75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61018-866F-4907-8849-FA960123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5E695-3E05-430D-B19C-1638196B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56B04-9A50-4E38-8F20-3AC705D13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8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8DF40-05A6-4EDF-A548-C8454885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2A41E-A10D-4AFD-9BA2-E780DAD3A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3D9D9-F002-4902-B8B6-1491F7C8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4E356-7C32-45F6-8DA2-B6F7B022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C9A7-1DB6-4894-BD59-100049A1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8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0FD59-AFB8-4F2C-9356-3B4E5C9F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CE421-2483-4AAF-A4A6-F00CA298D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67E857-946E-45C5-B412-EBC5261CC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55BD6-D1F0-4434-B4C3-6D2B17CC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08E81-DC7C-4D8E-81E2-A0B16008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E5ADC-CB7D-4F3A-B2A3-D0B5E1DF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95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DFABC-9CE1-422E-9145-1A8579CA5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BCD8D-9BF3-46C3-9ED6-AC3630A3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E0317-483F-4BFA-A365-CF94CB24C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62A65-3C88-4A96-B81C-20C5F454E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7A8430-FC02-4DC1-BF04-BC9DF9681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21CEBC-BD26-499F-B605-881F537A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5B55BF-BD49-43AB-A117-39C1D24B6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C809CC-F30D-43B6-BD7E-B546AC7BB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35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0F00-1ED0-4C56-84BE-364A765D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A6F76-530C-41F6-8D68-FF19FF60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D9EA4-D24D-4D44-8F46-165D5614F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6D856-466D-4589-9032-DED40BDAE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7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8B509-EC6A-4A47-8C94-A053D2014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71EF9-D749-4CD5-9322-7BECB280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B63A5-C2DF-425A-83D5-9AB31B55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54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BB930-300A-45AA-BEAF-B01A9B730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E230C-FCDF-4016-960C-421025859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DF6E1-E2C4-4E42-B824-76338DBA6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C046E-9594-4466-B7C5-F8840A0F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AECA8-D8B7-43BF-A91F-14131B58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21F51-6F06-49AB-A327-2B0F69D0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17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44D68-FDE0-436F-ADD1-B063D13D3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0D6B7E-0D4E-4075-8381-11FC1DD64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4638E-94D5-4056-883D-F47970B8B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186A8-DC92-49C8-88C0-C0903227C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46093-D796-4469-B174-1BC2A1F89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48594-52C8-4D10-A72F-412E2780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43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B0137-E042-4CA2-877E-19D556783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104BC-9B3E-48A6-B811-CCF165166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33B31-21FF-4FDA-9104-746468B13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E0A23-B46C-4E8F-91F9-9A95A93D9C10}" type="datetimeFigureOut">
              <a:rPr lang="en-GB" smtClean="0"/>
              <a:t>14/10/24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A5EDF-EBF6-488A-8DD5-3BB4250DA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0A8EE-4435-4C21-BD0D-71DA6DE32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9820-E23F-42F0-B2C3-4E3A5F3BB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3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yfab.org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851CB90-88A7-4363-8AC9-0D0CDD3FDE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304800"/>
            <a:ext cx="7772400" cy="178364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South Yorkshire Funding Advice Bureau</a:t>
            </a:r>
            <a:endParaRPr lang="en-GB" altLang="en-US" sz="5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567531-1CE1-4076-8EE3-6EF26D7FB6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0" y="1600200"/>
            <a:ext cx="7696200" cy="4343400"/>
          </a:xfrm>
        </p:spPr>
        <p:txBody>
          <a:bodyPr>
            <a:normAutofit/>
          </a:bodyPr>
          <a:lstStyle/>
          <a:p>
            <a:pPr eaLnBrk="1" hangingPunct="1"/>
            <a:endParaRPr lang="en-GB" altLang="en-US" sz="4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4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sz="4300" dirty="0">
                <a:latin typeface="Trebuchet MS" panose="020B0603020202020204" pitchFamily="34" charset="0"/>
                <a:cs typeface="Times New Roman" panose="02020603050405020304" pitchFamily="18" charset="0"/>
              </a:rPr>
              <a:t>We provide advice, information, and training to improve fundraising skills and confidence.</a:t>
            </a:r>
          </a:p>
          <a:p>
            <a:pPr eaLnBrk="1" hangingPunct="1"/>
            <a:endParaRPr lang="en-GB" altLang="en-US" sz="44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M:\Logos\New SYFAB logo\SYFAB logos to use (cropped)\SYFAB__pink__Logo_cropped.jpg">
            <a:extLst>
              <a:ext uri="{FF2B5EF4-FFF2-40B4-BE49-F238E27FC236}">
                <a16:creationId xmlns:a16="http://schemas.microsoft.com/office/drawing/2014/main" id="{FEA3A4BD-991F-4A3D-930D-D56B6A854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943601"/>
            <a:ext cx="1600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851CB90-88A7-4363-8AC9-0D0CDD3FDE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304800"/>
            <a:ext cx="7772400" cy="178364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South Yorkshire Funding Advice Bureau</a:t>
            </a:r>
            <a:endParaRPr lang="en-GB" altLang="en-US" sz="5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567531-1CE1-4076-8EE3-6EF26D7FB6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0" y="2291644"/>
            <a:ext cx="7696200" cy="3651956"/>
          </a:xfrm>
        </p:spPr>
        <p:txBody>
          <a:bodyPr>
            <a:normAutofit fontScale="92500" lnSpcReduction="20000"/>
          </a:bodyPr>
          <a:lstStyle/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en-US" sz="4300" dirty="0">
                <a:latin typeface="Trebuchet MS" panose="020B0603020202020204" pitchFamily="34" charset="0"/>
                <a:cs typeface="Times New Roman" panose="02020603050405020304" pitchFamily="18" charset="0"/>
              </a:rPr>
              <a:t>Weekly Funding News email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en-US" sz="4300" dirty="0">
                <a:latin typeface="Trebuchet MS" panose="020B0603020202020204" pitchFamily="34" charset="0"/>
                <a:cs typeface="Times New Roman" panose="02020603050405020304" pitchFamily="18" charset="0"/>
              </a:rPr>
              <a:t>Database of around 40 funders.  </a:t>
            </a:r>
            <a:r>
              <a:rPr lang="en-US" altLang="en-US" sz="4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Grantway</a:t>
            </a:r>
            <a:r>
              <a:rPr lang="en-US" altLang="en-US" sz="4300" dirty="0">
                <a:latin typeface="Trebuchet MS" panose="020B0603020202020204" pitchFamily="34" charset="0"/>
                <a:cs typeface="Times New Roman" panose="02020603050405020304" pitchFamily="18" charset="0"/>
              </a:rPr>
              <a:t> for funding over £10k</a:t>
            </a:r>
            <a:endParaRPr lang="en-US" altLang="en-U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en-US" sz="4300" dirty="0">
                <a:latin typeface="Trebuchet MS" panose="020B0603020202020204" pitchFamily="34" charset="0"/>
                <a:cs typeface="Times New Roman" panose="02020603050405020304" pitchFamily="18" charset="0"/>
              </a:rPr>
              <a:t>Resources covering a variety of funding topics (Know How)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US" altLang="en-US" sz="4300" dirty="0">
                <a:latin typeface="Trebuchet MS" panose="020B0603020202020204" pitchFamily="34" charset="0"/>
                <a:cs typeface="Times New Roman" panose="02020603050405020304" pitchFamily="18" charset="0"/>
              </a:rPr>
              <a:t>Training </a:t>
            </a:r>
            <a:r>
              <a:rPr lang="en-US" altLang="en-US" sz="4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programme</a:t>
            </a:r>
            <a:endParaRPr lang="en-GB" altLang="en-US" sz="4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M:\Logos\New SYFAB logo\SYFAB logos to use (cropped)\SYFAB__pink__Logo_cropped.jpg">
            <a:extLst>
              <a:ext uri="{FF2B5EF4-FFF2-40B4-BE49-F238E27FC236}">
                <a16:creationId xmlns:a16="http://schemas.microsoft.com/office/drawing/2014/main" id="{FEA3A4BD-991F-4A3D-930D-D56B6A854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943601"/>
            <a:ext cx="1600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28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oster with text and images&#10;&#10;Description automatically generated with medium confidence">
            <a:extLst>
              <a:ext uri="{FF2B5EF4-FFF2-40B4-BE49-F238E27FC236}">
                <a16:creationId xmlns:a16="http://schemas.microsoft.com/office/drawing/2014/main" id="{56DE7209-61DE-5569-6051-CEB0ACC48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25" y="0"/>
            <a:ext cx="48479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4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851CB90-88A7-4363-8AC9-0D0CDD3FDE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304800"/>
            <a:ext cx="7772400" cy="178364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South Yorkshire Funding Advice Bureau</a:t>
            </a:r>
            <a:endParaRPr lang="en-GB" altLang="en-US" sz="5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567531-1CE1-4076-8EE3-6EF26D7FB6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47900" y="2514600"/>
            <a:ext cx="7696200" cy="4343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4000" dirty="0">
                <a:latin typeface="Trebuchet MS" panose="020B0603020202020204" pitchFamily="34" charset="0"/>
                <a:cs typeface="Times New Roman" panose="02020603050405020304" pitchFamily="18" charset="0"/>
              </a:rPr>
              <a:t>Sheffield &amp; Barnsley support:</a:t>
            </a:r>
            <a:endParaRPr lang="en-GB" altLang="en-US" sz="4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GB" altLang="en-US" sz="4300" dirty="0">
                <a:latin typeface="Trebuchet MS" panose="020B0603020202020204" pitchFamily="34" charset="0"/>
                <a:cs typeface="Times New Roman" panose="02020603050405020304" pitchFamily="18" charset="0"/>
              </a:rPr>
              <a:t>One-to-one support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GB" altLang="en-US" sz="3900" dirty="0">
                <a:latin typeface="Trebuchet MS" panose="020B0603020202020204" pitchFamily="34" charset="0"/>
                <a:cs typeface="Times New Roman" panose="02020603050405020304" pitchFamily="18" charset="0"/>
              </a:rPr>
              <a:t>Making sense of criteria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GB" altLang="en-US" sz="3900" dirty="0">
                <a:latin typeface="Trebuchet MS" panose="020B0603020202020204" pitchFamily="34" charset="0"/>
                <a:cs typeface="Times New Roman" panose="02020603050405020304" pitchFamily="18" charset="0"/>
              </a:rPr>
              <a:t>Draft applications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r>
              <a:rPr lang="en-GB" altLang="en-US" sz="3900" dirty="0">
                <a:latin typeface="Trebuchet MS" panose="020B0603020202020204" pitchFamily="34" charset="0"/>
                <a:cs typeface="Times New Roman" panose="02020603050405020304" pitchFamily="18" charset="0"/>
              </a:rPr>
              <a:t>Community events/surgeries</a:t>
            </a:r>
          </a:p>
          <a:p>
            <a:pPr marL="571500" indent="-571500" algn="l" eaLnBrk="1" hangingPunct="1">
              <a:buFont typeface="Arial" panose="020B0604020202020204" pitchFamily="34" charset="0"/>
              <a:buChar char="•"/>
            </a:pPr>
            <a:endParaRPr lang="en-GB" altLang="en-US" sz="3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l" eaLnBrk="1" hangingPunct="1"/>
            <a:endParaRPr lang="en-GB" altLang="en-US" sz="44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M:\Logos\New SYFAB logo\SYFAB logos to use (cropped)\SYFAB__pink__Logo_cropped.jpg">
            <a:extLst>
              <a:ext uri="{FF2B5EF4-FFF2-40B4-BE49-F238E27FC236}">
                <a16:creationId xmlns:a16="http://schemas.microsoft.com/office/drawing/2014/main" id="{FEA3A4BD-991F-4A3D-930D-D56B6A854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943601"/>
            <a:ext cx="1600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338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851CB90-88A7-4363-8AC9-0D0CDD3FDE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304800"/>
            <a:ext cx="7772400" cy="178364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b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en-GB" altLang="en-US" sz="5400" b="1" dirty="0">
                <a:solidFill>
                  <a:srgbClr val="B5D335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South Yorkshire Funding Advice Bureau</a:t>
            </a:r>
            <a:endParaRPr lang="en-GB" altLang="en-US" sz="5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567531-1CE1-4076-8EE3-6EF26D7FB6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0" y="2291644"/>
            <a:ext cx="7696200" cy="365195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Karen Walke</a:t>
            </a:r>
          </a:p>
          <a:p>
            <a:pPr eaLnBrk="1" hangingPunct="1"/>
            <a:r>
              <a:rPr lang="en-GB" altLang="en-US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Head of SYFAB</a:t>
            </a:r>
          </a:p>
          <a:p>
            <a:pPr eaLnBrk="1" hangingPunct="1"/>
            <a:endParaRPr lang="en-GB" altLang="en-U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GB" altLang="en-US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E: karen@syfab.org.uk</a:t>
            </a:r>
          </a:p>
          <a:p>
            <a:pPr algn="l" eaLnBrk="1" hangingPunct="1"/>
            <a:r>
              <a:rPr lang="en-GB" altLang="en-US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T: 07529 323 342</a:t>
            </a:r>
          </a:p>
          <a:p>
            <a:pPr algn="l" eaLnBrk="1" hangingPunct="1"/>
            <a:r>
              <a:rPr lang="en-GB" altLang="en-US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W: </a:t>
            </a:r>
            <a:r>
              <a:rPr lang="en-GB" altLang="en-US" sz="3600" dirty="0">
                <a:latin typeface="Trebuchet MS" panose="020B0603020202020204" pitchFamily="34" charset="0"/>
                <a:cs typeface="Times New Roman" panose="02020603050405020304" pitchFamily="18" charset="0"/>
                <a:hlinkClick r:id="rId3"/>
              </a:rPr>
              <a:t>www.syfab.org.uk</a:t>
            </a:r>
            <a:endParaRPr lang="en-GB" altLang="en-U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l" eaLnBrk="1" hangingPunct="1"/>
            <a:endParaRPr lang="en-GB" altLang="en-U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l" eaLnBrk="1" hangingPunct="1"/>
            <a:endParaRPr lang="en-GB" altLang="en-U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l" eaLnBrk="1" hangingPunct="1"/>
            <a:endParaRPr lang="en-GB" altLang="en-U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M:\Logos\New SYFAB logo\SYFAB logos to use (cropped)\SYFAB__pink__Logo_cropped.jpg">
            <a:extLst>
              <a:ext uri="{FF2B5EF4-FFF2-40B4-BE49-F238E27FC236}">
                <a16:creationId xmlns:a16="http://schemas.microsoft.com/office/drawing/2014/main" id="{FEA3A4BD-991F-4A3D-930D-D56B6A854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943601"/>
            <a:ext cx="1600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282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121</Words>
  <Application>Microsoft Office PowerPoint</Application>
  <PresentationFormat>Widescreen</PresentationFormat>
  <Paragraphs>27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Office Theme</vt:lpstr>
      <vt:lpstr>  South Yorkshire Funding Advice Bureau</vt:lpstr>
      <vt:lpstr>  South Yorkshire Funding Advice Bureau</vt:lpstr>
      <vt:lpstr>PowerPoint Presentation</vt:lpstr>
      <vt:lpstr>  South Yorkshire Funding Advice Bureau</vt:lpstr>
      <vt:lpstr>  South Yorkshire Funding Advice Bureau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Yorkshire Funding Advice Bureau</dc:title>
  <dc:creator>Karen Walke</dc:creator>
  <cp:lastModifiedBy>Karen Walke</cp:lastModifiedBy>
  <cp:revision>15</cp:revision>
  <dcterms:created xsi:type="dcterms:W3CDTF">2021-03-04T11:13:03Z</dcterms:created>
  <dcterms:modified xsi:type="dcterms:W3CDTF">2024-10-14T08:24:38Z</dcterms:modified>
</cp:coreProperties>
</file>