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8"/>
  </p:notesMasterIdLst>
  <p:sldIdLst>
    <p:sldId id="267" r:id="rId6"/>
    <p:sldId id="268" r:id="rId7"/>
  </p:sldIdLst>
  <p:sldSz cx="6858000" cy="9906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320" userDrawn="1">
          <p15:clr>
            <a:srgbClr val="A4A3A4"/>
          </p15:clr>
        </p15:guide>
        <p15:guide id="2" orient="horz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98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D2F542-D243-4AC3-95F9-5DA6D3E2FD98}" v="4" dt="2022-04-21T09:37:36.2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7" d="100"/>
          <a:sy n="97" d="100"/>
        </p:scale>
        <p:origin x="1214" y="-3116"/>
      </p:cViewPr>
      <p:guideLst>
        <p:guide pos="4320"/>
        <p:guide orient="horz"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Cunningham" userId="dc095190-29e7-4520-bc07-9fc4e58a3c6b" providerId="ADAL" clId="{A6D2F542-D243-4AC3-95F9-5DA6D3E2FD98}"/>
    <pc:docChg chg="undo custSel modSld">
      <pc:chgData name="Patrick Cunningham" userId="dc095190-29e7-4520-bc07-9fc4e58a3c6b" providerId="ADAL" clId="{A6D2F542-D243-4AC3-95F9-5DA6D3E2FD98}" dt="2022-04-21T10:53:31.190" v="475" actId="20577"/>
      <pc:docMkLst>
        <pc:docMk/>
      </pc:docMkLst>
      <pc:sldChg chg="modSp mod">
        <pc:chgData name="Patrick Cunningham" userId="dc095190-29e7-4520-bc07-9fc4e58a3c6b" providerId="ADAL" clId="{A6D2F542-D243-4AC3-95F9-5DA6D3E2FD98}" dt="2022-04-21T10:30:55.546" v="363" actId="20577"/>
        <pc:sldMkLst>
          <pc:docMk/>
          <pc:sldMk cId="2422304932" sldId="267"/>
        </pc:sldMkLst>
        <pc:spChg chg="mod">
          <ac:chgData name="Patrick Cunningham" userId="dc095190-29e7-4520-bc07-9fc4e58a3c6b" providerId="ADAL" clId="{A6D2F542-D243-4AC3-95F9-5DA6D3E2FD98}" dt="2022-04-21T10:30:55.546" v="363" actId="20577"/>
          <ac:spMkLst>
            <pc:docMk/>
            <pc:sldMk cId="2422304932" sldId="267"/>
            <ac:spMk id="4" creationId="{FA50D569-FD8D-4B5E-91D7-62AEFE48A8F1}"/>
          </ac:spMkLst>
        </pc:spChg>
      </pc:sldChg>
      <pc:sldChg chg="addSp delSp modSp mod">
        <pc:chgData name="Patrick Cunningham" userId="dc095190-29e7-4520-bc07-9fc4e58a3c6b" providerId="ADAL" clId="{A6D2F542-D243-4AC3-95F9-5DA6D3E2FD98}" dt="2022-04-21T10:53:31.190" v="475" actId="20577"/>
        <pc:sldMkLst>
          <pc:docMk/>
          <pc:sldMk cId="3404849437" sldId="268"/>
        </pc:sldMkLst>
        <pc:spChg chg="mod">
          <ac:chgData name="Patrick Cunningham" userId="dc095190-29e7-4520-bc07-9fc4e58a3c6b" providerId="ADAL" clId="{A6D2F542-D243-4AC3-95F9-5DA6D3E2FD98}" dt="2022-04-21T10:53:31.190" v="475" actId="20577"/>
          <ac:spMkLst>
            <pc:docMk/>
            <pc:sldMk cId="3404849437" sldId="268"/>
            <ac:spMk id="3" creationId="{2E724370-657D-47A8-9DF0-C58F9E46E092}"/>
          </ac:spMkLst>
        </pc:spChg>
        <pc:spChg chg="mod">
          <ac:chgData name="Patrick Cunningham" userId="dc095190-29e7-4520-bc07-9fc4e58a3c6b" providerId="ADAL" clId="{A6D2F542-D243-4AC3-95F9-5DA6D3E2FD98}" dt="2022-04-21T10:33:10.130" v="450" actId="20577"/>
          <ac:spMkLst>
            <pc:docMk/>
            <pc:sldMk cId="3404849437" sldId="268"/>
            <ac:spMk id="5" creationId="{750294B4-FEE9-46CA-B78F-C3D33EE3D3D3}"/>
          </ac:spMkLst>
        </pc:spChg>
        <pc:spChg chg="mod">
          <ac:chgData name="Patrick Cunningham" userId="dc095190-29e7-4520-bc07-9fc4e58a3c6b" providerId="ADAL" clId="{A6D2F542-D243-4AC3-95F9-5DA6D3E2FD98}" dt="2022-04-21T10:34:10.327" v="451" actId="20577"/>
          <ac:spMkLst>
            <pc:docMk/>
            <pc:sldMk cId="3404849437" sldId="268"/>
            <ac:spMk id="7" creationId="{1996F382-DC60-4363-9A4E-439DC6117298}"/>
          </ac:spMkLst>
        </pc:spChg>
        <pc:picChg chg="add del mod">
          <ac:chgData name="Patrick Cunningham" userId="dc095190-29e7-4520-bc07-9fc4e58a3c6b" providerId="ADAL" clId="{A6D2F542-D243-4AC3-95F9-5DA6D3E2FD98}" dt="2022-04-21T09:38:35.531" v="12" actId="21"/>
          <ac:picMkLst>
            <pc:docMk/>
            <pc:sldMk cId="3404849437" sldId="268"/>
            <ac:picMk id="6" creationId="{EA2C3F40-4295-4A79-A77E-BB60621CF951}"/>
          </ac:picMkLst>
        </pc:picChg>
        <pc:picChg chg="mod">
          <ac:chgData name="Patrick Cunningham" userId="dc095190-29e7-4520-bc07-9fc4e58a3c6b" providerId="ADAL" clId="{A6D2F542-D243-4AC3-95F9-5DA6D3E2FD98}" dt="2022-04-21T10:49:47.413" v="468" actId="14100"/>
          <ac:picMkLst>
            <pc:docMk/>
            <pc:sldMk cId="3404849437" sldId="268"/>
            <ac:picMk id="9" creationId="{36159DD3-A93E-4E15-8777-7D6FDE04C420}"/>
          </ac:picMkLst>
        </pc:picChg>
        <pc:picChg chg="mod">
          <ac:chgData name="Patrick Cunningham" userId="dc095190-29e7-4520-bc07-9fc4e58a3c6b" providerId="ADAL" clId="{A6D2F542-D243-4AC3-95F9-5DA6D3E2FD98}" dt="2022-04-21T10:51:35.966" v="469" actId="14100"/>
          <ac:picMkLst>
            <pc:docMk/>
            <pc:sldMk cId="3404849437" sldId="268"/>
            <ac:picMk id="11" creationId="{B3C257DE-6A8E-4B13-8063-49EB87693D5E}"/>
          </ac:picMkLst>
        </pc:picChg>
        <pc:picChg chg="add mod">
          <ac:chgData name="Patrick Cunningham" userId="dc095190-29e7-4520-bc07-9fc4e58a3c6b" providerId="ADAL" clId="{A6D2F542-D243-4AC3-95F9-5DA6D3E2FD98}" dt="2022-04-21T10:43:54.246" v="454" actId="14100"/>
          <ac:picMkLst>
            <pc:docMk/>
            <pc:sldMk cId="3404849437" sldId="268"/>
            <ac:picMk id="12" creationId="{4B7AD637-082B-4678-A458-5B144B89FE53}"/>
          </ac:picMkLst>
        </pc:picChg>
        <pc:picChg chg="mod">
          <ac:chgData name="Patrick Cunningham" userId="dc095190-29e7-4520-bc07-9fc4e58a3c6b" providerId="ADAL" clId="{A6D2F542-D243-4AC3-95F9-5DA6D3E2FD98}" dt="2022-04-21T10:49:42.653" v="467" actId="14100"/>
          <ac:picMkLst>
            <pc:docMk/>
            <pc:sldMk cId="3404849437" sldId="268"/>
            <ac:picMk id="32" creationId="{C133281E-718A-4ADD-9694-B830DDAF7404}"/>
          </ac:picMkLst>
        </pc:picChg>
        <pc:picChg chg="del">
          <ac:chgData name="Patrick Cunningham" userId="dc095190-29e7-4520-bc07-9fc4e58a3c6b" providerId="ADAL" clId="{A6D2F542-D243-4AC3-95F9-5DA6D3E2FD98}" dt="2022-04-21T09:36:33.543" v="0" actId="478"/>
          <ac:picMkLst>
            <pc:docMk/>
            <pc:sldMk cId="3404849437" sldId="268"/>
            <ac:picMk id="34" creationId="{D8BFD183-1147-4DC2-8931-73AF56BEB63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56C1857A-2993-42AB-BB88-572D0CD65744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3013"/>
            <a:ext cx="2317750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2E060973-717F-4B68-A8C4-97A5CBA9C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786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71450" y="330200"/>
            <a:ext cx="6521958" cy="8717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158749" y="7733504"/>
            <a:ext cx="6542532" cy="1923393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311400"/>
            <a:ext cx="5829300" cy="2571267"/>
          </a:xfrm>
        </p:spPr>
        <p:txBody>
          <a:bodyPr anchor="b">
            <a:normAutofit/>
          </a:bodyPr>
          <a:lstStyle>
            <a:lvl1pPr>
              <a:defRPr sz="247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36446"/>
            <a:ext cx="4800600" cy="2127955"/>
          </a:xfrm>
        </p:spPr>
        <p:txBody>
          <a:bodyPr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2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7B32-5A54-430E-976D-11C64BB59151}" type="datetime1">
              <a:rPr lang="en-GB" smtClean="0"/>
              <a:t>21/04/2022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C78F-A6E4-40CE-94CA-1439B3203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06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5A49-0FA6-49BA-A8ED-39622888ACB8}" type="datetime1">
              <a:rPr lang="en-GB" smtClean="0"/>
              <a:t>21/04/2022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C78F-A6E4-40CE-94CA-1439B3203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81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171450" y="330200"/>
            <a:ext cx="6521958" cy="20604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69D1-FCED-45CE-9118-17FC1C5A063A}" type="datetime1">
              <a:rPr lang="en-GB" smtClean="0"/>
              <a:t>21/04/2022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C78F-A6E4-40CE-94CA-1439B3203E2E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158749" y="1031610"/>
            <a:ext cx="6542532" cy="1923393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91271"/>
            <a:ext cx="1543050" cy="648170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91268"/>
            <a:ext cx="4514850" cy="648170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04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2B24-2408-432E-940A-0F73606454A5}" type="datetime1">
              <a:rPr lang="en-GB" smtClean="0"/>
              <a:t>21/04/2022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C78F-A6E4-40CE-94CA-1439B3203E2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118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1450" y="330200"/>
            <a:ext cx="6521958" cy="68417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4535580" y="6071855"/>
            <a:ext cx="2157322" cy="1031371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1964491" y="5886530"/>
            <a:ext cx="4158386" cy="1227977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121547" y="5904256"/>
            <a:ext cx="4100985" cy="1118393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4207117" y="5884923"/>
            <a:ext cx="2481000" cy="941126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158749" y="5862357"/>
            <a:ext cx="6542532" cy="19209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24" y="3558476"/>
            <a:ext cx="5829300" cy="2201333"/>
          </a:xfrm>
        </p:spPr>
        <p:txBody>
          <a:bodyPr anchor="t">
            <a:normAutofit/>
          </a:bodyPr>
          <a:lstStyle>
            <a:lvl1pPr algn="ctr">
              <a:defRPr sz="2475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525" y="2076318"/>
            <a:ext cx="4813301" cy="1357490"/>
          </a:xfrm>
        </p:spPr>
        <p:txBody>
          <a:bodyPr anchor="b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25717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3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1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9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6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2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4DB7-3004-4BC2-901C-58EDAB1931A3}" type="datetime1">
              <a:rPr lang="en-GB" smtClean="0"/>
              <a:t>21/04/2022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C78F-A6E4-40CE-94CA-1439B3203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90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E4C6A-0AE6-435B-90A1-C2860EE79C75}" type="datetime1">
              <a:rPr lang="en-GB" smtClean="0"/>
              <a:t>21/04/2022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C78F-A6E4-40CE-94CA-1439B3203E2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07491" y="3869944"/>
            <a:ext cx="2866644" cy="4979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3869944"/>
            <a:ext cx="2866644" cy="4979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926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3868387"/>
            <a:ext cx="2866644" cy="924101"/>
          </a:xfrm>
        </p:spPr>
        <p:txBody>
          <a:bodyPr anchor="ctr"/>
          <a:lstStyle>
            <a:lvl1pPr marL="0" indent="0" algn="ctr">
              <a:buNone/>
              <a:defRPr sz="1350" b="0">
                <a:solidFill>
                  <a:schemeClr val="tx2"/>
                </a:solidFill>
                <a:latin typeface="+mj-lt"/>
              </a:defRPr>
            </a:lvl1pPr>
            <a:lvl2pPr marL="257178" indent="0">
              <a:buNone/>
              <a:defRPr sz="1125" b="1"/>
            </a:lvl2pPr>
            <a:lvl3pPr marL="514356" indent="0">
              <a:buNone/>
              <a:defRPr sz="1013" b="1"/>
            </a:lvl3pPr>
            <a:lvl4pPr marL="771535" indent="0">
              <a:buNone/>
              <a:defRPr sz="900" b="1"/>
            </a:lvl4pPr>
            <a:lvl5pPr marL="1028713" indent="0">
              <a:buNone/>
              <a:defRPr sz="900" b="1"/>
            </a:lvl5pPr>
            <a:lvl6pPr marL="1285891" indent="0">
              <a:buNone/>
              <a:defRPr sz="900" b="1"/>
            </a:lvl6pPr>
            <a:lvl7pPr marL="1543069" indent="0">
              <a:buNone/>
              <a:defRPr sz="900" b="1"/>
            </a:lvl7pPr>
            <a:lvl8pPr marL="1800248" indent="0">
              <a:buNone/>
              <a:defRPr sz="900" b="1"/>
            </a:lvl8pPr>
            <a:lvl9pPr marL="2057426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1" y="4953004"/>
            <a:ext cx="2865041" cy="3895902"/>
          </a:xfrm>
        </p:spPr>
        <p:txBody>
          <a:bodyPr/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6150" y="3868387"/>
            <a:ext cx="2866644" cy="924101"/>
          </a:xfrm>
        </p:spPr>
        <p:txBody>
          <a:bodyPr anchor="ctr"/>
          <a:lstStyle>
            <a:lvl1pPr marL="0" indent="0" algn="ctr">
              <a:buNone/>
              <a:defRPr sz="1350" b="0" i="0">
                <a:solidFill>
                  <a:schemeClr val="tx2"/>
                </a:solidFill>
                <a:latin typeface="+mj-lt"/>
              </a:defRPr>
            </a:lvl1pPr>
            <a:lvl2pPr marL="257178" indent="0">
              <a:buNone/>
              <a:defRPr sz="1125" b="1"/>
            </a:lvl2pPr>
            <a:lvl3pPr marL="514356" indent="0">
              <a:buNone/>
              <a:defRPr sz="1013" b="1"/>
            </a:lvl3pPr>
            <a:lvl4pPr marL="771535" indent="0">
              <a:buNone/>
              <a:defRPr sz="900" b="1"/>
            </a:lvl4pPr>
            <a:lvl5pPr marL="1028713" indent="0">
              <a:buNone/>
              <a:defRPr sz="900" b="1"/>
            </a:lvl5pPr>
            <a:lvl6pPr marL="1285891" indent="0">
              <a:buNone/>
              <a:defRPr sz="900" b="1"/>
            </a:lvl6pPr>
            <a:lvl7pPr marL="1543069" indent="0">
              <a:buNone/>
              <a:defRPr sz="900" b="1"/>
            </a:lvl7pPr>
            <a:lvl8pPr marL="1800248" indent="0">
              <a:buNone/>
              <a:defRPr sz="900" b="1"/>
            </a:lvl8pPr>
            <a:lvl9pPr marL="2057426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4953004"/>
            <a:ext cx="2866644" cy="3895902"/>
          </a:xfrm>
        </p:spPr>
        <p:txBody>
          <a:bodyPr/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1828-5055-4A10-A765-3741F839B28F}" type="datetime1">
              <a:rPr lang="en-GB" smtClean="0"/>
              <a:t>21/04/2022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C78F-A6E4-40CE-94CA-1439B3203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32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08F3-9267-494F-8C33-CFF6EA7EED5A}" type="datetime1">
              <a:rPr lang="en-GB" smtClean="0"/>
              <a:t>21/04/2022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C78F-A6E4-40CE-94CA-1439B3203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99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71450" y="330200"/>
            <a:ext cx="6521958" cy="20604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158749" y="1031609"/>
            <a:ext cx="6542532" cy="1920929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28FB-4329-40CA-B115-1A92E44F290B}" type="datetime1">
              <a:rPr lang="en-GB" smtClean="0"/>
              <a:t>21/04/2022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C78F-A6E4-40CE-94CA-1439B3203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34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71450" y="330200"/>
            <a:ext cx="6521958" cy="20604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9D6E-85C4-4F62-9EAF-DB3A5CC60C88}" type="datetime1">
              <a:rPr lang="en-GB" smtClean="0"/>
              <a:t>21/04/2022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C78F-A6E4-40CE-94CA-1439B3203E2E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73135"/>
            <a:ext cx="2514600" cy="2751668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338"/>
              </a:spcAft>
              <a:buNone/>
              <a:defRPr sz="1013">
                <a:solidFill>
                  <a:schemeClr val="tx2"/>
                </a:solidFill>
              </a:defRPr>
            </a:lvl1pPr>
            <a:lvl2pPr marL="257178" indent="0">
              <a:buNone/>
              <a:defRPr sz="675"/>
            </a:lvl2pPr>
            <a:lvl3pPr marL="514356" indent="0">
              <a:buNone/>
              <a:defRPr sz="563"/>
            </a:lvl3pPr>
            <a:lvl4pPr marL="771535" indent="0">
              <a:buNone/>
              <a:defRPr sz="506"/>
            </a:lvl4pPr>
            <a:lvl5pPr marL="1028713" indent="0">
              <a:buNone/>
              <a:defRPr sz="506"/>
            </a:lvl5pPr>
            <a:lvl6pPr marL="1285891" indent="0">
              <a:buNone/>
              <a:defRPr sz="506"/>
            </a:lvl6pPr>
            <a:lvl7pPr marL="1543069" indent="0">
              <a:buNone/>
              <a:defRPr sz="506"/>
            </a:lvl7pPr>
            <a:lvl8pPr marL="1800248" indent="0">
              <a:buNone/>
              <a:defRPr sz="506"/>
            </a:lvl8pPr>
            <a:lvl9pPr marL="2057426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158749" y="1031610"/>
            <a:ext cx="6542532" cy="1923393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685800" y="3302000"/>
            <a:ext cx="2514600" cy="1809496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974" y="2641600"/>
            <a:ext cx="2928057" cy="5503333"/>
          </a:xfrm>
        </p:spPr>
        <p:txBody>
          <a:bodyPr anchor="ctr"/>
          <a:lstStyle>
            <a:lvl1pPr>
              <a:buClr>
                <a:schemeClr val="bg1"/>
              </a:buClr>
              <a:defRPr sz="1238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1125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013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9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900">
                <a:solidFill>
                  <a:schemeClr val="tx2"/>
                </a:solidFill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302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71450" y="330200"/>
            <a:ext cx="6521958" cy="8717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158749" y="7733504"/>
            <a:ext cx="6542532" cy="1923393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5617" y="489187"/>
            <a:ext cx="2859484" cy="3509905"/>
          </a:xfrm>
        </p:spPr>
        <p:txBody>
          <a:bodyPr anchor="b">
            <a:normAutofit/>
          </a:bodyPr>
          <a:lstStyle>
            <a:lvl1pPr algn="l">
              <a:defRPr sz="1575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1251" y="4023550"/>
            <a:ext cx="2863850" cy="3497674"/>
          </a:xfrm>
        </p:spPr>
        <p:txBody>
          <a:bodyPr>
            <a:normAutofit/>
          </a:bodyPr>
          <a:lstStyle>
            <a:lvl1pPr marL="0" indent="0">
              <a:buNone/>
              <a:defRPr sz="1013">
                <a:solidFill>
                  <a:srgbClr val="FFFFFF"/>
                </a:solidFill>
              </a:defRPr>
            </a:lvl1pPr>
            <a:lvl2pPr marL="257178" indent="0">
              <a:buNone/>
              <a:defRPr sz="675"/>
            </a:lvl2pPr>
            <a:lvl3pPr marL="514356" indent="0">
              <a:buNone/>
              <a:defRPr sz="563"/>
            </a:lvl3pPr>
            <a:lvl4pPr marL="771535" indent="0">
              <a:buNone/>
              <a:defRPr sz="506"/>
            </a:lvl4pPr>
            <a:lvl5pPr marL="1028713" indent="0">
              <a:buNone/>
              <a:defRPr sz="506"/>
            </a:lvl5pPr>
            <a:lvl6pPr marL="1285891" indent="0">
              <a:buNone/>
              <a:defRPr sz="506"/>
            </a:lvl6pPr>
            <a:lvl7pPr marL="1543069" indent="0">
              <a:buNone/>
              <a:defRPr sz="506"/>
            </a:lvl7pPr>
            <a:lvl8pPr marL="1800248" indent="0">
              <a:buNone/>
              <a:defRPr sz="506"/>
            </a:lvl8pPr>
            <a:lvl9pPr marL="2057426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3921-0430-417D-B6DE-46277A62600A}" type="datetime1">
              <a:rPr lang="en-GB" smtClean="0"/>
              <a:t>21/04/2022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C78F-A6E4-40CE-94CA-1439B3203E2E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8650" y="1981200"/>
            <a:ext cx="2674620" cy="4226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257178" indent="0">
              <a:buNone/>
              <a:defRPr sz="1575"/>
            </a:lvl2pPr>
            <a:lvl3pPr marL="514356" indent="0">
              <a:buNone/>
              <a:defRPr sz="1350"/>
            </a:lvl3pPr>
            <a:lvl4pPr marL="771535" indent="0">
              <a:buNone/>
              <a:defRPr sz="1125"/>
            </a:lvl4pPr>
            <a:lvl5pPr marL="1028713" indent="0">
              <a:buNone/>
              <a:defRPr sz="1125"/>
            </a:lvl5pPr>
            <a:lvl6pPr marL="1285891" indent="0">
              <a:buNone/>
              <a:defRPr sz="1125"/>
            </a:lvl6pPr>
            <a:lvl7pPr marL="1543069" indent="0">
              <a:buNone/>
              <a:defRPr sz="1125"/>
            </a:lvl7pPr>
            <a:lvl8pPr marL="1800248" indent="0">
              <a:buNone/>
              <a:defRPr sz="1125"/>
            </a:lvl8pPr>
            <a:lvl9pPr marL="2057426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3527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1450" y="330200"/>
            <a:ext cx="6521958" cy="35661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158749" y="2425842"/>
            <a:ext cx="6542532" cy="1920929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488696"/>
            <a:ext cx="6172200" cy="1809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72754" y="9028018"/>
            <a:ext cx="2840018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3">
                <a:solidFill>
                  <a:schemeClr val="tx2"/>
                </a:solidFill>
              </a:defRPr>
            </a:lvl1pPr>
          </a:lstStyle>
          <a:p>
            <a:fld id="{E7662727-D6D1-404A-8D78-58E43B6F0F93}" type="datetime1">
              <a:rPr lang="en-GB" smtClean="0"/>
              <a:t>21/04/2022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229" y="9028018"/>
            <a:ext cx="2840018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3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93319" y="9028017"/>
            <a:ext cx="87136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3">
                <a:solidFill>
                  <a:schemeClr val="tx2"/>
                </a:solidFill>
              </a:defRPr>
            </a:lvl1pPr>
          </a:lstStyle>
          <a:p>
            <a:fld id="{A7D4C78F-A6E4-40CE-94CA-1439B3203E2E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051" y="3864565"/>
            <a:ext cx="5556250" cy="4984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224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  <p:hf sldNum="0" hdr="0" ftr="0" dt="0"/>
  <p:txStyles>
    <p:titleStyle>
      <a:lvl1pPr algn="ctr" defTabSz="514356" rtl="0" eaLnBrk="1" latinLnBrk="0" hangingPunct="1">
        <a:spcBef>
          <a:spcPct val="0"/>
        </a:spcBef>
        <a:buNone/>
        <a:defRPr sz="2475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54307" indent="-154307" algn="l" defTabSz="514356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350" kern="1200">
          <a:solidFill>
            <a:schemeClr val="tx2"/>
          </a:solidFill>
          <a:latin typeface="+mn-lt"/>
          <a:ea typeface="+mn-ea"/>
          <a:cs typeface="+mn-cs"/>
        </a:defRPr>
      </a:lvl1pPr>
      <a:lvl2pPr marL="324152" indent="-154307" algn="l" defTabSz="514356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238" kern="1200">
          <a:solidFill>
            <a:schemeClr val="tx2"/>
          </a:solidFill>
          <a:latin typeface="+mn-lt"/>
          <a:ea typeface="+mn-ea"/>
          <a:cs typeface="+mn-cs"/>
        </a:defRPr>
      </a:lvl2pPr>
      <a:lvl3pPr marL="481317" indent="-128589" algn="l" defTabSz="514356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125" kern="1200">
          <a:solidFill>
            <a:schemeClr val="tx2"/>
          </a:solidFill>
          <a:latin typeface="+mn-lt"/>
          <a:ea typeface="+mn-ea"/>
          <a:cs typeface="+mn-cs"/>
        </a:defRPr>
      </a:lvl3pPr>
      <a:lvl4pPr marL="642945" indent="-128589" algn="l" defTabSz="514356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013" kern="1200">
          <a:solidFill>
            <a:schemeClr val="tx2"/>
          </a:solidFill>
          <a:latin typeface="+mn-lt"/>
          <a:ea typeface="+mn-ea"/>
          <a:cs typeface="+mn-cs"/>
        </a:defRPr>
      </a:lvl4pPr>
      <a:lvl5pPr marL="822971" indent="-128589" algn="l" defTabSz="514356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002995" indent="-128589" algn="l" defTabSz="514356" rtl="0" eaLnBrk="1" latinLnBrk="0" hangingPunct="1">
        <a:spcBef>
          <a:spcPts val="216"/>
        </a:spcBef>
        <a:buClr>
          <a:schemeClr val="accent1"/>
        </a:buClr>
        <a:buFont typeface="Symbol" pitchFamily="18" charset="2"/>
        <a:buChar char="*"/>
        <a:defRPr sz="788" kern="1200">
          <a:solidFill>
            <a:schemeClr val="tx2"/>
          </a:solidFill>
          <a:latin typeface="+mn-lt"/>
          <a:ea typeface="+mn-ea"/>
          <a:cs typeface="+mn-cs"/>
        </a:defRPr>
      </a:lvl6pPr>
      <a:lvl7pPr marL="1183020" indent="-128589" algn="l" defTabSz="514356" rtl="0" eaLnBrk="1" latinLnBrk="0" hangingPunct="1">
        <a:spcBef>
          <a:spcPts val="216"/>
        </a:spcBef>
        <a:buClr>
          <a:schemeClr val="accent1"/>
        </a:buClr>
        <a:buFont typeface="Symbol" pitchFamily="18" charset="2"/>
        <a:buChar char="*"/>
        <a:defRPr sz="788" kern="1200">
          <a:solidFill>
            <a:schemeClr val="tx2"/>
          </a:solidFill>
          <a:latin typeface="+mn-lt"/>
          <a:ea typeface="+mn-ea"/>
          <a:cs typeface="+mn-cs"/>
        </a:defRPr>
      </a:lvl7pPr>
      <a:lvl8pPr marL="1363044" indent="-128589" algn="l" defTabSz="514356" rtl="0" eaLnBrk="1" latinLnBrk="0" hangingPunct="1">
        <a:spcBef>
          <a:spcPts val="216"/>
        </a:spcBef>
        <a:buClr>
          <a:schemeClr val="accent1"/>
        </a:buClr>
        <a:buFont typeface="Symbol" pitchFamily="18" charset="2"/>
        <a:buChar char="*"/>
        <a:defRPr sz="788" kern="1200">
          <a:solidFill>
            <a:schemeClr val="tx2"/>
          </a:solidFill>
          <a:latin typeface="+mn-lt"/>
          <a:ea typeface="+mn-ea"/>
          <a:cs typeface="+mn-cs"/>
        </a:defRPr>
      </a:lvl8pPr>
      <a:lvl9pPr marL="1543069" indent="-128589" algn="l" defTabSz="514356" rtl="0" eaLnBrk="1" latinLnBrk="0" hangingPunct="1">
        <a:spcBef>
          <a:spcPts val="216"/>
        </a:spcBef>
        <a:buClr>
          <a:schemeClr val="accent1"/>
        </a:buClr>
        <a:buFont typeface="Symbol" pitchFamily="18" charset="2"/>
        <a:buChar char="*"/>
        <a:defRPr sz="788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8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6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35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13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91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69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48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26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3A4D3937-9F83-4A74-BE0D-BDC439302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7"/>
          <a:stretch/>
        </p:blipFill>
        <p:spPr bwMode="auto">
          <a:xfrm>
            <a:off x="1913462" y="470753"/>
            <a:ext cx="2740517" cy="113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50D569-FD8D-4B5E-91D7-62AEFE48A8F1}"/>
              </a:ext>
            </a:extLst>
          </p:cNvPr>
          <p:cNvSpPr txBox="1"/>
          <p:nvPr/>
        </p:nvSpPr>
        <p:spPr>
          <a:xfrm>
            <a:off x="462926" y="1554591"/>
            <a:ext cx="6095902" cy="795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Memory Loss Advice Service</a:t>
            </a:r>
          </a:p>
          <a:p>
            <a:pPr algn="ctr"/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People accessing our service will be offered a dedicated adviser prior to a diagnosis of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dementia or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Mild Cognitive Impairment (MCI), then further advice with understanding any confirmed diagnosis and regular support reviews:</a:t>
            </a:r>
          </a:p>
          <a:p>
            <a:pPr algn="ctr"/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b="1" i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</a:t>
            </a:r>
            <a:r>
              <a:rPr lang="en-GB" sz="14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CESSING CARE SUPPORT </a:t>
            </a:r>
            <a:endParaRPr lang="en-GB" sz="1400" u="sng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</a:rPr>
              <a:t>A</a:t>
            </a: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ccessing home care services via social care assessments </a:t>
            </a:r>
          </a:p>
          <a:p>
            <a:pPr algn="ctr"/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or privately funded care agencies, and </a:t>
            </a:r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</a:rPr>
              <a:t>within </a:t>
            </a: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our specialist day service</a:t>
            </a:r>
          </a:p>
          <a:p>
            <a:pPr algn="ctr"/>
            <a:endParaRPr lang="en-GB" sz="9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GB" sz="1400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BENEFITS SUPPORT</a:t>
            </a:r>
          </a:p>
          <a:p>
            <a:pPr algn="ctr"/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Support to complete applications for Attendance Allowance </a:t>
            </a:r>
          </a:p>
          <a:p>
            <a:pPr algn="ctr"/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and other linked benefits (specific criteria apply)</a:t>
            </a:r>
          </a:p>
          <a:p>
            <a:pPr algn="ctr"/>
            <a:endParaRPr lang="en-GB" sz="9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14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PLANNING AHEAD 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ea typeface="Times New Roman" panose="02020603050405020304" pitchFamily="18" charset="0"/>
              </a:rPr>
              <a:t>Planning for the future, including Advance Care Planning, Lasting Power of Attorney, Advance Decisions and Advance Statements</a:t>
            </a:r>
          </a:p>
          <a:p>
            <a:pPr algn="ctr"/>
            <a:endParaRPr lang="en-GB" sz="9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14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SUPPORT FOR </a:t>
            </a:r>
            <a:r>
              <a:rPr lang="en-GB" sz="1400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CARERS</a:t>
            </a:r>
          </a:p>
          <a:p>
            <a:pPr algn="ctr"/>
            <a:r>
              <a: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Referral to </a:t>
            </a:r>
            <a:r>
              <a:rPr lang="en-GB" sz="1400" dirty="0">
                <a:latin typeface="Arial" panose="020B0604020202020204" pitchFamily="34" charset="0"/>
                <a:ea typeface="Times New Roman" panose="02020603050405020304" pitchFamily="18" charset="0"/>
              </a:rPr>
              <a:t>Trafford Carers Centre for carer specific services and access to therapeutic support and respite services</a:t>
            </a:r>
          </a:p>
          <a:p>
            <a:pPr algn="ctr"/>
            <a:endParaRPr lang="en-GB" sz="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GB" sz="14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BI-MONTHLY NEWSLETTER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ea typeface="Times New Roman" panose="02020603050405020304" pitchFamily="18" charset="0"/>
              </a:rPr>
              <a:t>Newsletter for information on our services, 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ea typeface="Times New Roman" panose="02020603050405020304" pitchFamily="18" charset="0"/>
              </a:rPr>
              <a:t>research and news articles relating to memory loss, 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ea typeface="Times New Roman" panose="02020603050405020304" pitchFamily="18" charset="0"/>
              </a:rPr>
              <a:t>Mild Cognitive Impairment (MCI) and dementia</a:t>
            </a:r>
          </a:p>
          <a:p>
            <a:pPr algn="ctr"/>
            <a:endParaRPr lang="en-GB" sz="9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14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REGULAR HUBS, DROP-INS &amp; ACTIVITIES </a:t>
            </a:r>
            <a:endParaRPr lang="en-GB" sz="1400" u="sng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GB" sz="1400" dirty="0">
                <a:latin typeface="Arial" panose="020B0604020202020204" pitchFamily="34" charset="0"/>
                <a:ea typeface="Times New Roman" panose="02020603050405020304" pitchFamily="18" charset="0"/>
              </a:rPr>
              <a:t>Contact our service for one-to-one adviser support, 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ea typeface="Times New Roman" panose="02020603050405020304" pitchFamily="18" charset="0"/>
              </a:rPr>
              <a:t> or to connect with our MCI or dementia support meetings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1" name="Picture 6" descr="Facebook icon - Free download on Iconfinder">
            <a:extLst>
              <a:ext uri="{FF2B5EF4-FFF2-40B4-BE49-F238E27FC236}">
                <a16:creationId xmlns:a16="http://schemas.microsoft.com/office/drawing/2014/main" id="{0BE42480-BD34-424A-BD1E-F1BBB4DF5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35" y="9114786"/>
            <a:ext cx="334322" cy="33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D31FC4-58EC-4425-A81A-343E60320861}"/>
              </a:ext>
            </a:extLst>
          </p:cNvPr>
          <p:cNvSpPr txBox="1"/>
          <p:nvPr/>
        </p:nvSpPr>
        <p:spPr>
          <a:xfrm>
            <a:off x="858992" y="8688241"/>
            <a:ext cx="258999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altLang="en-US" sz="11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www.twitter.com/dementiaadviser  or www.twitter.com/ageuktrafford </a:t>
            </a:r>
            <a:endParaRPr lang="en-GB" sz="11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441E80-31BB-46BD-8C05-652F30D725DC}"/>
              </a:ext>
            </a:extLst>
          </p:cNvPr>
          <p:cNvSpPr txBox="1"/>
          <p:nvPr/>
        </p:nvSpPr>
        <p:spPr>
          <a:xfrm>
            <a:off x="882101" y="9166845"/>
            <a:ext cx="281133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www.facebook.com/ageuktrafford</a:t>
            </a:r>
          </a:p>
        </p:txBody>
      </p:sp>
      <p:pic>
        <p:nvPicPr>
          <p:cNvPr id="14" name="Picture 4" descr="twitter-icon-circle-blue-logo-preview - Utility People">
            <a:extLst>
              <a:ext uri="{FF2B5EF4-FFF2-40B4-BE49-F238E27FC236}">
                <a16:creationId xmlns:a16="http://schemas.microsoft.com/office/drawing/2014/main" id="{73EA1B48-54A4-4741-A321-285934468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29" y="8662164"/>
            <a:ext cx="409821" cy="40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mail Icon Large Envelope | Ikon gratis, Clip art, Foto abstrak">
            <a:extLst>
              <a:ext uri="{FF2B5EF4-FFF2-40B4-BE49-F238E27FC236}">
                <a16:creationId xmlns:a16="http://schemas.microsoft.com/office/drawing/2014/main" id="{39B8FCE8-A774-4094-A142-41711AD8D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618" y="9121398"/>
            <a:ext cx="405022" cy="28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hone Symbol 2 Icon - Free Icons">
            <a:extLst>
              <a:ext uri="{FF2B5EF4-FFF2-40B4-BE49-F238E27FC236}">
                <a16:creationId xmlns:a16="http://schemas.microsoft.com/office/drawing/2014/main" id="{2ABEC2D7-6829-4474-905D-07D76E799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618" y="8688241"/>
            <a:ext cx="353042" cy="35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1907C52-B455-40BA-9E93-E57485C5F73E}"/>
              </a:ext>
            </a:extLst>
          </p:cNvPr>
          <p:cNvSpPr txBox="1"/>
          <p:nvPr/>
        </p:nvSpPr>
        <p:spPr>
          <a:xfrm>
            <a:off x="3838950" y="8681783"/>
            <a:ext cx="28113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0161 746 3944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C116AF-8CD8-4E36-A580-8D79B13717D3}"/>
              </a:ext>
            </a:extLst>
          </p:cNvPr>
          <p:cNvSpPr txBox="1"/>
          <p:nvPr/>
        </p:nvSpPr>
        <p:spPr>
          <a:xfrm>
            <a:off x="3784148" y="9052098"/>
            <a:ext cx="28391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100" b="1">
                <a:latin typeface="Arial" panose="020B0604020202020204" pitchFamily="34" charset="0"/>
              </a:rPr>
              <a:t>d</a:t>
            </a:r>
            <a:r>
              <a:rPr kumimoji="0" lang="en-GB" altLang="en-US" sz="11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ementia.adviser@ageuktrafford.org.uk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E271032-AD20-4D4F-AA57-58623CC5FE0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735748" y="4897670"/>
            <a:ext cx="9906000" cy="110660"/>
          </a:xfrm>
          <a:prstGeom prst="rect">
            <a:avLst/>
          </a:prstGeom>
          <a:noFill/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15E4ABD-67F3-435C-BB8D-A70D0991FED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7747" y="4897670"/>
            <a:ext cx="9906000" cy="110660"/>
          </a:xfrm>
          <a:prstGeom prst="rect">
            <a:avLst/>
          </a:prstGeom>
          <a:noFill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5F6F517-B979-468A-AA0B-F2F0D8C19D0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6261"/>
            <a:ext cx="6857999" cy="102971"/>
          </a:xfrm>
          <a:prstGeom prst="rect">
            <a:avLst/>
          </a:prstGeom>
          <a:noFill/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915C537-C400-4674-B801-B3A3404FEEF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9650628"/>
            <a:ext cx="6858000" cy="1029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230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99CA169-1684-4B2D-AFD9-D8A774D766A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735748" y="4897670"/>
            <a:ext cx="9906000" cy="110660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AB4B63-5A64-45D9-A497-6187FDFABD1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7747" y="4897670"/>
            <a:ext cx="9906000" cy="110660"/>
          </a:xfrm>
          <a:prstGeom prst="rect">
            <a:avLst/>
          </a:prstGeom>
          <a:noFill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FF86311-8814-4B97-BB0D-2F0D55A9B50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6261"/>
            <a:ext cx="6857999" cy="102971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7FE2FD-2BE9-4B3C-B3DB-F5AB7F09991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9650628"/>
            <a:ext cx="6858000" cy="102970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8FD0C8-DD95-4D80-B17C-74CD278AA0E0}"/>
              </a:ext>
            </a:extLst>
          </p:cNvPr>
          <p:cNvSpPr txBox="1"/>
          <p:nvPr/>
        </p:nvSpPr>
        <p:spPr>
          <a:xfrm>
            <a:off x="1199709" y="46558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/>
              <a:t>Meet The Team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BDAD3B-AE7F-44A2-B249-5B3A91048C90}"/>
              </a:ext>
            </a:extLst>
          </p:cNvPr>
          <p:cNvSpPr txBox="1"/>
          <p:nvPr/>
        </p:nvSpPr>
        <p:spPr>
          <a:xfrm>
            <a:off x="427059" y="3441581"/>
            <a:ext cx="2043704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/>
              <a:t>Maureen</a:t>
            </a:r>
            <a:r>
              <a:rPr lang="en-GB" sz="1600"/>
              <a:t> </a:t>
            </a:r>
          </a:p>
          <a:p>
            <a:pPr algn="ctr"/>
            <a:r>
              <a:rPr lang="en-GB" sz="1600"/>
              <a:t>Memory Loss Adviser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E411C3-D57A-4A6E-9C05-283AFA65CF70}"/>
              </a:ext>
            </a:extLst>
          </p:cNvPr>
          <p:cNvSpPr txBox="1"/>
          <p:nvPr/>
        </p:nvSpPr>
        <p:spPr>
          <a:xfrm>
            <a:off x="2510724" y="3435023"/>
            <a:ext cx="1816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/>
              <a:t>Patrick </a:t>
            </a:r>
          </a:p>
          <a:p>
            <a:pPr algn="ctr"/>
            <a:r>
              <a:rPr lang="en-GB" sz="1600"/>
              <a:t>Admin Support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645ECA-FD4F-4F1B-9ECC-DA8C3DC1571A}"/>
              </a:ext>
            </a:extLst>
          </p:cNvPr>
          <p:cNvSpPr txBox="1"/>
          <p:nvPr/>
        </p:nvSpPr>
        <p:spPr>
          <a:xfrm>
            <a:off x="4429446" y="3401352"/>
            <a:ext cx="2045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/>
              <a:t>Louise </a:t>
            </a:r>
          </a:p>
          <a:p>
            <a:pPr algn="ctr"/>
            <a:r>
              <a:rPr lang="en-GB" sz="1600"/>
              <a:t>Memory Loss Adviser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0294B4-FEE9-46CA-B78F-C3D33EE3D3D3}"/>
              </a:ext>
            </a:extLst>
          </p:cNvPr>
          <p:cNvSpPr txBox="1"/>
          <p:nvPr/>
        </p:nvSpPr>
        <p:spPr>
          <a:xfrm>
            <a:off x="342900" y="4122003"/>
            <a:ext cx="6191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72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There are in-person peer support meetings for those diagnosed with dementia and their carers, and several drop-in sessions each month across Trafford for confidential adviser support.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96F382-DC60-4363-9A4E-439DC6117298}"/>
              </a:ext>
            </a:extLst>
          </p:cNvPr>
          <p:cNvSpPr txBox="1"/>
          <p:nvPr/>
        </p:nvSpPr>
        <p:spPr>
          <a:xfrm>
            <a:off x="2457604" y="5017518"/>
            <a:ext cx="396543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20000">
              <a:defRPr/>
            </a:pP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Mild Cognitive Impairment</a:t>
            </a:r>
          </a:p>
          <a:p>
            <a:pPr algn="just" defTabSz="720000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Support is  available for those with a diagnosis of Mild Cognitive Impairment (MCI) with advice on issues such as lifestyle adjustments, prompts to support memory difficulties, future planning and the annual review process. </a:t>
            </a:r>
          </a:p>
          <a:p>
            <a:pPr algn="just" defTabSz="720000"/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720000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For those diagnosed with MCI we have a weekly group that meets called Blossom Out. During the sessions research and developments are discussed, as well as cognitive stimulation in the form of quizzes, games and physical activity.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C257DE-6A8E-4B13-8063-49EB87693D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13"/>
          <a:stretch/>
        </p:blipFill>
        <p:spPr>
          <a:xfrm>
            <a:off x="4600947" y="1236437"/>
            <a:ext cx="1773494" cy="209483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133281E-718A-4ADD-9694-B830DDAF7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869" y="1237985"/>
            <a:ext cx="1861699" cy="20948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724370-657D-47A8-9DF0-C58F9E46E092}"/>
              </a:ext>
            </a:extLst>
          </p:cNvPr>
          <p:cNvSpPr txBox="1"/>
          <p:nvPr/>
        </p:nvSpPr>
        <p:spPr>
          <a:xfrm>
            <a:off x="665909" y="7550233"/>
            <a:ext cx="14757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Sarah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Mild Cognitive Impairment (MCI) Adviser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DBB3E8-7FEF-4279-996E-F67101C08040}"/>
              </a:ext>
            </a:extLst>
          </p:cNvPr>
          <p:cNvSpPr txBox="1"/>
          <p:nvPr/>
        </p:nvSpPr>
        <p:spPr>
          <a:xfrm>
            <a:off x="480302" y="8495393"/>
            <a:ext cx="600255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/>
              <a:t>For more information on any aspects of our service or support, please call: 0161 746 3944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Age UK Trafford, 1-3 Church Road, Urmston M41 9EH</a:t>
            </a:r>
            <a:endParaRPr lang="en-GB" b="1"/>
          </a:p>
          <a:p>
            <a:pPr algn="ctr"/>
            <a:r>
              <a:rPr lang="en-GB" sz="1050" b="1"/>
              <a:t>Registered Charity No.  1109047 Company N0. 5384301</a:t>
            </a:r>
          </a:p>
        </p:txBody>
      </p:sp>
      <p:pic>
        <p:nvPicPr>
          <p:cNvPr id="9" name="Picture 8" descr="A person with brown hair&#10;&#10;Description automatically generated with low confidence">
            <a:extLst>
              <a:ext uri="{FF2B5EF4-FFF2-40B4-BE49-F238E27FC236}">
                <a16:creationId xmlns:a16="http://schemas.microsoft.com/office/drawing/2014/main" id="{36159DD3-A93E-4E15-8777-7D6FDE04C4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2" y="1236438"/>
            <a:ext cx="1896298" cy="2094834"/>
          </a:xfrm>
          <a:prstGeom prst="rect">
            <a:avLst/>
          </a:prstGeom>
        </p:spPr>
      </p:pic>
      <p:pic>
        <p:nvPicPr>
          <p:cNvPr id="12" name="Picture 11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4B7AD637-082B-4678-A458-5B144B89FE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59" y="5151437"/>
            <a:ext cx="1952234" cy="230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748A90D64F9848A193BAB3CF74D9A1" ma:contentTypeVersion="13" ma:contentTypeDescription="Create a new document." ma:contentTypeScope="" ma:versionID="98129617c1955774a22c72b4aa86197e">
  <xsd:schema xmlns:xsd="http://www.w3.org/2001/XMLSchema" xmlns:xs="http://www.w3.org/2001/XMLSchema" xmlns:p="http://schemas.microsoft.com/office/2006/metadata/properties" xmlns:ns2="bac971a1-fe39-4a3b-97e4-facc375d8f31" xmlns:ns3="22015c60-ede0-45b4-9c34-0e577eb63372" targetNamespace="http://schemas.microsoft.com/office/2006/metadata/properties" ma:root="true" ma:fieldsID="fa2ead69f5057ff75d91fef909812b41" ns2:_="" ns3:_="">
    <xsd:import namespace="bac971a1-fe39-4a3b-97e4-facc375d8f31"/>
    <xsd:import namespace="22015c60-ede0-45b4-9c34-0e577eb6337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c971a1-fe39-4a3b-97e4-facc375d8f3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015c60-ede0-45b4-9c34-0e577eb633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ac971a1-fe39-4a3b-97e4-facc375d8f31">7YQSKZPPPCK3-1999452667-47916</_dlc_DocId>
    <_dlc_DocIdUrl xmlns="bac971a1-fe39-4a3b-97e4-facc375d8f31">
      <Url>https://ageuktrafford.sharepoint.com/sites/files/_layouts/15/DocIdRedir.aspx?ID=7YQSKZPPPCK3-1999452667-47916</Url>
      <Description>7YQSKZPPPCK3-1999452667-47916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29EBBD-233B-46B0-901D-02C97FD31344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18D8C14-7CCA-4140-A2DA-5EC242A36C44}">
  <ds:schemaRefs>
    <ds:schemaRef ds:uri="22015c60-ede0-45b4-9c34-0e577eb63372"/>
    <ds:schemaRef ds:uri="bac971a1-fe39-4a3b-97e4-facc375d8f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38C96E7-0064-40D1-A62B-B5BF5ED3EF68}">
  <ds:schemaRefs>
    <ds:schemaRef ds:uri="bac971a1-fe39-4a3b-97e4-facc375d8f31"/>
    <ds:schemaRef ds:uri="http://schemas.microsoft.com/office/2006/metadata/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C79A2E44-A4C9-4B01-9E45-2EC2B03CCE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379</Words>
  <Application>Microsoft Office PowerPoint</Application>
  <PresentationFormat>A4 Paper (210x297 mm)</PresentationFormat>
  <Paragraphs>48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Candara</vt:lpstr>
      <vt:lpstr>Symbol</vt:lpstr>
      <vt:lpstr>Waveform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Revised Memory Loss  Advice Service</dc:title>
  <dc:creator>Patrick Cunningham</dc:creator>
  <cp:lastModifiedBy>Patrick Cunningham</cp:lastModifiedBy>
  <cp:revision>2</cp:revision>
  <cp:lastPrinted>2021-04-22T09:15:22Z</cp:lastPrinted>
  <dcterms:created xsi:type="dcterms:W3CDTF">2021-01-25T09:57:40Z</dcterms:created>
  <dcterms:modified xsi:type="dcterms:W3CDTF">2022-04-21T10:53:39Z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0x01010007748A90D64F9848A193BAB3CF74D9A1</vt:lpwstr>
  </property>
  <property fmtid="{D5CDD505-2E9C-101B-9397-08002B2CF9AE}" pid="3" name="Order">
    <vt:r8>353600</vt:r8>
  </property>
  <property fmtid="{D5CDD505-2E9C-101B-9397-08002B2CF9AE}" pid="4" name="_dlc_DocIdItemGuid">
    <vt:lpwstr>e44dd784-65b2-4f11-911b-86af1a17bc7d</vt:lpwstr>
  </property>
</Properties>
</file>